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9"/>
  </p:notesMasterIdLst>
  <p:handoutMasterIdLst>
    <p:handoutMasterId r:id="rId60"/>
  </p:handout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325" r:id="rId23"/>
    <p:sldId id="326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68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dith Bos" userId="b82cbfef57822a61" providerId="LiveId" clId="{05985510-10B9-4F49-8C9C-38B2BBB072FE}"/>
    <pc:docChg chg="undo custSel addSld modSld">
      <pc:chgData name="Judith Bos" userId="b82cbfef57822a61" providerId="LiveId" clId="{05985510-10B9-4F49-8C9C-38B2BBB072FE}" dt="2023-07-06T15:43:46.771" v="1846" actId="14100"/>
      <pc:docMkLst>
        <pc:docMk/>
      </pc:docMkLst>
      <pc:sldChg chg="addSp delSp modSp mod">
        <pc:chgData name="Judith Bos" userId="b82cbfef57822a61" providerId="LiveId" clId="{05985510-10B9-4F49-8C9C-38B2BBB072FE}" dt="2023-06-23T19:40:57.124" v="33" actId="14100"/>
        <pc:sldMkLst>
          <pc:docMk/>
          <pc:sldMk cId="3410528100" sldId="271"/>
        </pc:sldMkLst>
        <pc:spChg chg="del mod">
          <ac:chgData name="Judith Bos" userId="b82cbfef57822a61" providerId="LiveId" clId="{05985510-10B9-4F49-8C9C-38B2BBB072FE}" dt="2023-06-23T19:30:04.216" v="1" actId="21"/>
          <ac:spMkLst>
            <pc:docMk/>
            <pc:sldMk cId="3410528100" sldId="271"/>
            <ac:spMk id="2" creationId="{00000000-0000-0000-0000-000000000000}"/>
          </ac:spMkLst>
        </pc:spChg>
        <pc:spChg chg="add mod">
          <ac:chgData name="Judith Bos" userId="b82cbfef57822a61" providerId="LiveId" clId="{05985510-10B9-4F49-8C9C-38B2BBB072FE}" dt="2023-06-23T19:38:57.433" v="30" actId="20577"/>
          <ac:spMkLst>
            <pc:docMk/>
            <pc:sldMk cId="3410528100" sldId="271"/>
            <ac:spMk id="6" creationId="{C8811530-DB47-DD22-B6CD-A3029AD0A728}"/>
          </ac:spMkLst>
        </pc:spChg>
        <pc:spChg chg="del">
          <ac:chgData name="Judith Bos" userId="b82cbfef57822a61" providerId="LiveId" clId="{05985510-10B9-4F49-8C9C-38B2BBB072FE}" dt="2023-06-23T19:30:11.105" v="2" actId="21"/>
          <ac:spMkLst>
            <pc:docMk/>
            <pc:sldMk cId="3410528100" sldId="271"/>
            <ac:spMk id="13" creationId="{D311C377-E9AF-860C-9AAE-3EBDCFE1926B}"/>
          </ac:spMkLst>
        </pc:spChg>
        <pc:picChg chg="add mod">
          <ac:chgData name="Judith Bos" userId="b82cbfef57822a61" providerId="LiveId" clId="{05985510-10B9-4F49-8C9C-38B2BBB072FE}" dt="2023-06-23T19:38:52.846" v="11" actId="1076"/>
          <ac:picMkLst>
            <pc:docMk/>
            <pc:sldMk cId="3410528100" sldId="271"/>
            <ac:picMk id="8" creationId="{0E883CE4-F0D3-57BC-E670-B2CB565F559D}"/>
          </ac:picMkLst>
        </pc:picChg>
        <pc:picChg chg="add mod">
          <ac:chgData name="Judith Bos" userId="b82cbfef57822a61" providerId="LiveId" clId="{05985510-10B9-4F49-8C9C-38B2BBB072FE}" dt="2023-06-23T19:40:57.124" v="33" actId="14100"/>
          <ac:picMkLst>
            <pc:docMk/>
            <pc:sldMk cId="3410528100" sldId="271"/>
            <ac:picMk id="9" creationId="{A9654E18-4FBC-D725-DF6B-CEDFE1C9BDDD}"/>
          </ac:picMkLst>
        </pc:picChg>
      </pc:sldChg>
      <pc:sldChg chg="addSp delSp modSp mod">
        <pc:chgData name="Judith Bos" userId="b82cbfef57822a61" providerId="LiveId" clId="{05985510-10B9-4F49-8C9C-38B2BBB072FE}" dt="2023-06-23T19:43:40.272" v="62" actId="14100"/>
        <pc:sldMkLst>
          <pc:docMk/>
          <pc:sldMk cId="2057674307" sldId="272"/>
        </pc:sldMkLst>
        <pc:spChg chg="del">
          <ac:chgData name="Judith Bos" userId="b82cbfef57822a61" providerId="LiveId" clId="{05985510-10B9-4F49-8C9C-38B2BBB072FE}" dt="2023-06-23T19:31:03.780" v="5" actId="21"/>
          <ac:spMkLst>
            <pc:docMk/>
            <pc:sldMk cId="2057674307" sldId="272"/>
            <ac:spMk id="2" creationId="{00000000-0000-0000-0000-000000000000}"/>
          </ac:spMkLst>
        </pc:spChg>
        <pc:spChg chg="del">
          <ac:chgData name="Judith Bos" userId="b82cbfef57822a61" providerId="LiveId" clId="{05985510-10B9-4F49-8C9C-38B2BBB072FE}" dt="2023-06-23T19:30:46.528" v="3" actId="21"/>
          <ac:spMkLst>
            <pc:docMk/>
            <pc:sldMk cId="2057674307" sldId="272"/>
            <ac:spMk id="3" creationId="{00000000-0000-0000-0000-000000000000}"/>
          </ac:spMkLst>
        </pc:spChg>
        <pc:spChg chg="add del mod">
          <ac:chgData name="Judith Bos" userId="b82cbfef57822a61" providerId="LiveId" clId="{05985510-10B9-4F49-8C9C-38B2BBB072FE}" dt="2023-06-23T19:30:56.529" v="4" actId="21"/>
          <ac:spMkLst>
            <pc:docMk/>
            <pc:sldMk cId="2057674307" sldId="272"/>
            <ac:spMk id="6" creationId="{7243367E-D2F4-9950-7CEC-52A82DE321EB}"/>
          </ac:spMkLst>
        </pc:spChg>
        <pc:spChg chg="add mod">
          <ac:chgData name="Judith Bos" userId="b82cbfef57822a61" providerId="LiveId" clId="{05985510-10B9-4F49-8C9C-38B2BBB072FE}" dt="2023-06-23T19:41:19.020" v="52" actId="20577"/>
          <ac:spMkLst>
            <pc:docMk/>
            <pc:sldMk cId="2057674307" sldId="272"/>
            <ac:spMk id="8" creationId="{0C2F8AAC-ED2D-66CB-DB65-A1CD23219601}"/>
          </ac:spMkLst>
        </pc:spChg>
        <pc:picChg chg="add del mod">
          <ac:chgData name="Judith Bos" userId="b82cbfef57822a61" providerId="LiveId" clId="{05985510-10B9-4F49-8C9C-38B2BBB072FE}" dt="2023-06-23T19:42:22.899" v="56" actId="22"/>
          <ac:picMkLst>
            <pc:docMk/>
            <pc:sldMk cId="2057674307" sldId="272"/>
            <ac:picMk id="10" creationId="{79669101-31A0-C467-5648-CC12CABE45F0}"/>
          </ac:picMkLst>
        </pc:picChg>
        <pc:picChg chg="add mod">
          <ac:chgData name="Judith Bos" userId="b82cbfef57822a61" providerId="LiveId" clId="{05985510-10B9-4F49-8C9C-38B2BBB072FE}" dt="2023-06-23T19:43:01.251" v="59" actId="1076"/>
          <ac:picMkLst>
            <pc:docMk/>
            <pc:sldMk cId="2057674307" sldId="272"/>
            <ac:picMk id="12" creationId="{79635C0D-CCFB-BE74-3B2E-5F501F2FFADE}"/>
          </ac:picMkLst>
        </pc:picChg>
        <pc:picChg chg="add mod">
          <ac:chgData name="Judith Bos" userId="b82cbfef57822a61" providerId="LiveId" clId="{05985510-10B9-4F49-8C9C-38B2BBB072FE}" dt="2023-06-23T19:43:40.272" v="62" actId="14100"/>
          <ac:picMkLst>
            <pc:docMk/>
            <pc:sldMk cId="2057674307" sldId="272"/>
            <ac:picMk id="13" creationId="{95C1CB60-376A-60C0-5BE0-EA99CFFC6BA7}"/>
          </ac:picMkLst>
        </pc:picChg>
      </pc:sldChg>
      <pc:sldChg chg="addSp delSp modSp mod">
        <pc:chgData name="Judith Bos" userId="b82cbfef57822a61" providerId="LiveId" clId="{05985510-10B9-4F49-8C9C-38B2BBB072FE}" dt="2023-06-23T19:45:21.108" v="80" actId="14100"/>
        <pc:sldMkLst>
          <pc:docMk/>
          <pc:sldMk cId="1794587301" sldId="273"/>
        </pc:sldMkLst>
        <pc:spChg chg="del">
          <ac:chgData name="Judith Bos" userId="b82cbfef57822a61" providerId="LiveId" clId="{05985510-10B9-4F49-8C9C-38B2BBB072FE}" dt="2023-06-23T19:31:32.852" v="8" actId="21"/>
          <ac:spMkLst>
            <pc:docMk/>
            <pc:sldMk cId="1794587301" sldId="273"/>
            <ac:spMk id="2" creationId="{00000000-0000-0000-0000-000000000000}"/>
          </ac:spMkLst>
        </pc:spChg>
        <pc:spChg chg="del">
          <ac:chgData name="Judith Bos" userId="b82cbfef57822a61" providerId="LiveId" clId="{05985510-10B9-4F49-8C9C-38B2BBB072FE}" dt="2023-06-23T19:31:23.270" v="6" actId="21"/>
          <ac:spMkLst>
            <pc:docMk/>
            <pc:sldMk cId="1794587301" sldId="273"/>
            <ac:spMk id="3" creationId="{00000000-0000-0000-0000-000000000000}"/>
          </ac:spMkLst>
        </pc:spChg>
        <pc:spChg chg="add del mod">
          <ac:chgData name="Judith Bos" userId="b82cbfef57822a61" providerId="LiveId" clId="{05985510-10B9-4F49-8C9C-38B2BBB072FE}" dt="2023-06-23T19:31:26.698" v="7" actId="21"/>
          <ac:spMkLst>
            <pc:docMk/>
            <pc:sldMk cId="1794587301" sldId="273"/>
            <ac:spMk id="6" creationId="{D32A8341-45C3-2883-2D93-EEF42C849D1C}"/>
          </ac:spMkLst>
        </pc:spChg>
        <pc:spChg chg="add mod">
          <ac:chgData name="Judith Bos" userId="b82cbfef57822a61" providerId="LiveId" clId="{05985510-10B9-4F49-8C9C-38B2BBB072FE}" dt="2023-06-23T19:44:05.394" v="75" actId="20577"/>
          <ac:spMkLst>
            <pc:docMk/>
            <pc:sldMk cId="1794587301" sldId="273"/>
            <ac:spMk id="8" creationId="{B41162C7-AEE1-E808-FE07-C128E3445578}"/>
          </ac:spMkLst>
        </pc:spChg>
        <pc:picChg chg="add mod">
          <ac:chgData name="Judith Bos" userId="b82cbfef57822a61" providerId="LiveId" clId="{05985510-10B9-4F49-8C9C-38B2BBB072FE}" dt="2023-06-23T19:44:49.922" v="77" actId="1076"/>
          <ac:picMkLst>
            <pc:docMk/>
            <pc:sldMk cId="1794587301" sldId="273"/>
            <ac:picMk id="10" creationId="{9367B513-15F6-E599-DFA3-7346E42309E3}"/>
          </ac:picMkLst>
        </pc:picChg>
        <pc:picChg chg="add mod">
          <ac:chgData name="Judith Bos" userId="b82cbfef57822a61" providerId="LiveId" clId="{05985510-10B9-4F49-8C9C-38B2BBB072FE}" dt="2023-06-23T19:45:21.108" v="80" actId="14100"/>
          <ac:picMkLst>
            <pc:docMk/>
            <pc:sldMk cId="1794587301" sldId="273"/>
            <ac:picMk id="11" creationId="{F910D359-D364-5D31-06ED-57ECCE2B7648}"/>
          </ac:picMkLst>
        </pc:picChg>
      </pc:sldChg>
      <pc:sldChg chg="addSp delSp modSp new mod">
        <pc:chgData name="Judith Bos" userId="b82cbfef57822a61" providerId="LiveId" clId="{05985510-10B9-4F49-8C9C-38B2BBB072FE}" dt="2023-06-29T19:00:27.787" v="1165"/>
        <pc:sldMkLst>
          <pc:docMk/>
          <pc:sldMk cId="525716813" sldId="274"/>
        </pc:sldMkLst>
        <pc:spChg chg="mod">
          <ac:chgData name="Judith Bos" userId="b82cbfef57822a61" providerId="LiveId" clId="{05985510-10B9-4F49-8C9C-38B2BBB072FE}" dt="2023-06-23T19:47:13.577" v="97" actId="20577"/>
          <ac:spMkLst>
            <pc:docMk/>
            <pc:sldMk cId="525716813" sldId="274"/>
            <ac:spMk id="2" creationId="{35A5A960-1FFB-A79A-63BE-D5D109C5A664}"/>
          </ac:spMkLst>
        </pc:spChg>
        <pc:spChg chg="del">
          <ac:chgData name="Judith Bos" userId="b82cbfef57822a61" providerId="LiveId" clId="{05985510-10B9-4F49-8C9C-38B2BBB072FE}" dt="2023-06-23T19:47:59.447" v="98" actId="22"/>
          <ac:spMkLst>
            <pc:docMk/>
            <pc:sldMk cId="525716813" sldId="274"/>
            <ac:spMk id="3" creationId="{7F68B105-424B-7390-B4A4-BEB84C734EE3}"/>
          </ac:spMkLst>
        </pc:spChg>
        <pc:picChg chg="add mod">
          <ac:chgData name="Judith Bos" userId="b82cbfef57822a61" providerId="LiveId" clId="{05985510-10B9-4F49-8C9C-38B2BBB072FE}" dt="2023-06-29T19:00:27.787" v="1165"/>
          <ac:picMkLst>
            <pc:docMk/>
            <pc:sldMk cId="525716813" sldId="274"/>
            <ac:picMk id="3" creationId="{69E1F904-66B4-5086-C247-295714850665}"/>
          </ac:picMkLst>
        </pc:picChg>
        <pc:picChg chg="add mod ord">
          <ac:chgData name="Judith Bos" userId="b82cbfef57822a61" providerId="LiveId" clId="{05985510-10B9-4F49-8C9C-38B2BBB072FE}" dt="2023-06-23T19:48:17.240" v="103" actId="1076"/>
          <ac:picMkLst>
            <pc:docMk/>
            <pc:sldMk cId="525716813" sldId="274"/>
            <ac:picMk id="5" creationId="{5B311EA1-2CCB-35EE-AB08-1FE503B4F0D8}"/>
          </ac:picMkLst>
        </pc:picChg>
        <pc:picChg chg="add mod">
          <ac:chgData name="Judith Bos" userId="b82cbfef57822a61" providerId="LiveId" clId="{05985510-10B9-4F49-8C9C-38B2BBB072FE}" dt="2023-06-23T19:49:08.854" v="106" actId="14100"/>
          <ac:picMkLst>
            <pc:docMk/>
            <pc:sldMk cId="525716813" sldId="274"/>
            <ac:picMk id="6" creationId="{21ED3174-EB0D-1AE7-4CF7-E9AF9EAAA03B}"/>
          </ac:picMkLst>
        </pc:picChg>
      </pc:sldChg>
      <pc:sldChg chg="addSp delSp modSp new mod">
        <pc:chgData name="Judith Bos" userId="b82cbfef57822a61" providerId="LiveId" clId="{05985510-10B9-4F49-8C9C-38B2BBB072FE}" dt="2023-06-29T19:00:33.942" v="1166"/>
        <pc:sldMkLst>
          <pc:docMk/>
          <pc:sldMk cId="2549636333" sldId="275"/>
        </pc:sldMkLst>
        <pc:spChg chg="mod">
          <ac:chgData name="Judith Bos" userId="b82cbfef57822a61" providerId="LiveId" clId="{05985510-10B9-4F49-8C9C-38B2BBB072FE}" dt="2023-06-26T17:22:18.463" v="127" actId="20577"/>
          <ac:spMkLst>
            <pc:docMk/>
            <pc:sldMk cId="2549636333" sldId="275"/>
            <ac:spMk id="2" creationId="{FABAF03D-423A-6545-8D37-A486CD6226CE}"/>
          </ac:spMkLst>
        </pc:spChg>
        <pc:spChg chg="del">
          <ac:chgData name="Judith Bos" userId="b82cbfef57822a61" providerId="LiveId" clId="{05985510-10B9-4F49-8C9C-38B2BBB072FE}" dt="2023-06-26T17:22:09.068" v="108" actId="22"/>
          <ac:spMkLst>
            <pc:docMk/>
            <pc:sldMk cId="2549636333" sldId="275"/>
            <ac:spMk id="3" creationId="{34B62235-B94D-3511-0B1E-ADDE98A1FA07}"/>
          </ac:spMkLst>
        </pc:spChg>
        <pc:picChg chg="add mod">
          <ac:chgData name="Judith Bos" userId="b82cbfef57822a61" providerId="LiveId" clId="{05985510-10B9-4F49-8C9C-38B2BBB072FE}" dt="2023-06-29T19:00:33.942" v="1166"/>
          <ac:picMkLst>
            <pc:docMk/>
            <pc:sldMk cId="2549636333" sldId="275"/>
            <ac:picMk id="3" creationId="{FD6F8914-24B3-CC71-0537-0DADB60347E0}"/>
          </ac:picMkLst>
        </pc:picChg>
        <pc:picChg chg="add mod ord">
          <ac:chgData name="Judith Bos" userId="b82cbfef57822a61" providerId="LiveId" clId="{05985510-10B9-4F49-8C9C-38B2BBB072FE}" dt="2023-06-26T17:22:30.428" v="130" actId="14100"/>
          <ac:picMkLst>
            <pc:docMk/>
            <pc:sldMk cId="2549636333" sldId="275"/>
            <ac:picMk id="5" creationId="{3979E1CF-4D54-A559-6E76-D1E4C5F03287}"/>
          </ac:picMkLst>
        </pc:picChg>
        <pc:picChg chg="add mod">
          <ac:chgData name="Judith Bos" userId="b82cbfef57822a61" providerId="LiveId" clId="{05985510-10B9-4F49-8C9C-38B2BBB072FE}" dt="2023-06-26T17:23:10.941" v="134" actId="14100"/>
          <ac:picMkLst>
            <pc:docMk/>
            <pc:sldMk cId="2549636333" sldId="275"/>
            <ac:picMk id="6" creationId="{68116A1C-58DB-44D5-CEE1-7CD1996BAFE0}"/>
          </ac:picMkLst>
        </pc:picChg>
      </pc:sldChg>
      <pc:sldChg chg="addSp delSp modSp new mod">
        <pc:chgData name="Judith Bos" userId="b82cbfef57822a61" providerId="LiveId" clId="{05985510-10B9-4F49-8C9C-38B2BBB072FE}" dt="2023-06-29T19:00:39.897" v="1167"/>
        <pc:sldMkLst>
          <pc:docMk/>
          <pc:sldMk cId="3012705150" sldId="276"/>
        </pc:sldMkLst>
        <pc:spChg chg="mod">
          <ac:chgData name="Judith Bos" userId="b82cbfef57822a61" providerId="LiveId" clId="{05985510-10B9-4F49-8C9C-38B2BBB072FE}" dt="2023-06-26T17:24:49.133" v="173" actId="20577"/>
          <ac:spMkLst>
            <pc:docMk/>
            <pc:sldMk cId="3012705150" sldId="276"/>
            <ac:spMk id="2" creationId="{6D3C8933-26BB-1DDB-A563-AA431934D8F5}"/>
          </ac:spMkLst>
        </pc:spChg>
        <pc:spChg chg="del">
          <ac:chgData name="Judith Bos" userId="b82cbfef57822a61" providerId="LiveId" clId="{05985510-10B9-4F49-8C9C-38B2BBB072FE}" dt="2023-06-26T17:24:39.269" v="157" actId="22"/>
          <ac:spMkLst>
            <pc:docMk/>
            <pc:sldMk cId="3012705150" sldId="276"/>
            <ac:spMk id="3" creationId="{E565E660-F6ED-6573-1E4B-F384E9C5315C}"/>
          </ac:spMkLst>
        </pc:spChg>
        <pc:picChg chg="add mod">
          <ac:chgData name="Judith Bos" userId="b82cbfef57822a61" providerId="LiveId" clId="{05985510-10B9-4F49-8C9C-38B2BBB072FE}" dt="2023-06-29T19:00:39.897" v="1167"/>
          <ac:picMkLst>
            <pc:docMk/>
            <pc:sldMk cId="3012705150" sldId="276"/>
            <ac:picMk id="3" creationId="{0594CB7B-58D8-8223-DEC1-9282D8995651}"/>
          </ac:picMkLst>
        </pc:picChg>
        <pc:picChg chg="add mod ord">
          <ac:chgData name="Judith Bos" userId="b82cbfef57822a61" providerId="LiveId" clId="{05985510-10B9-4F49-8C9C-38B2BBB072FE}" dt="2023-06-26T17:24:57.687" v="176" actId="14100"/>
          <ac:picMkLst>
            <pc:docMk/>
            <pc:sldMk cId="3012705150" sldId="276"/>
            <ac:picMk id="5" creationId="{49722D59-E21E-300F-9C73-B347DA781502}"/>
          </ac:picMkLst>
        </pc:picChg>
        <pc:picChg chg="add mod">
          <ac:chgData name="Judith Bos" userId="b82cbfef57822a61" providerId="LiveId" clId="{05985510-10B9-4F49-8C9C-38B2BBB072FE}" dt="2023-06-26T17:25:46.157" v="180" actId="1076"/>
          <ac:picMkLst>
            <pc:docMk/>
            <pc:sldMk cId="3012705150" sldId="276"/>
            <ac:picMk id="6" creationId="{963E5CA2-136D-462E-9EE2-277BAA0B7F88}"/>
          </ac:picMkLst>
        </pc:picChg>
      </pc:sldChg>
      <pc:sldChg chg="addSp delSp modSp new mod">
        <pc:chgData name="Judith Bos" userId="b82cbfef57822a61" providerId="LiveId" clId="{05985510-10B9-4F49-8C9C-38B2BBB072FE}" dt="2023-06-29T19:02:07.818" v="1168"/>
        <pc:sldMkLst>
          <pc:docMk/>
          <pc:sldMk cId="4079058176" sldId="277"/>
        </pc:sldMkLst>
        <pc:spChg chg="mod">
          <ac:chgData name="Judith Bos" userId="b82cbfef57822a61" providerId="LiveId" clId="{05985510-10B9-4F49-8C9C-38B2BBB072FE}" dt="2023-06-26T17:26:03.864" v="197" actId="20577"/>
          <ac:spMkLst>
            <pc:docMk/>
            <pc:sldMk cId="4079058176" sldId="277"/>
            <ac:spMk id="2" creationId="{3A140815-C593-6FED-F6D4-646C17920C26}"/>
          </ac:spMkLst>
        </pc:spChg>
        <pc:spChg chg="del">
          <ac:chgData name="Judith Bos" userId="b82cbfef57822a61" providerId="LiveId" clId="{05985510-10B9-4F49-8C9C-38B2BBB072FE}" dt="2023-06-26T17:27:17.131" v="198" actId="22"/>
          <ac:spMkLst>
            <pc:docMk/>
            <pc:sldMk cId="4079058176" sldId="277"/>
            <ac:spMk id="3" creationId="{82F71A3F-D678-0C9F-B63E-11A338FFAF10}"/>
          </ac:spMkLst>
        </pc:spChg>
        <pc:picChg chg="add mod">
          <ac:chgData name="Judith Bos" userId="b82cbfef57822a61" providerId="LiveId" clId="{05985510-10B9-4F49-8C9C-38B2BBB072FE}" dt="2023-06-29T19:02:07.818" v="1168"/>
          <ac:picMkLst>
            <pc:docMk/>
            <pc:sldMk cId="4079058176" sldId="277"/>
            <ac:picMk id="3" creationId="{35DA108C-0C80-BE4E-0C85-F8852C3E9382}"/>
          </ac:picMkLst>
        </pc:picChg>
        <pc:picChg chg="add mod ord">
          <ac:chgData name="Judith Bos" userId="b82cbfef57822a61" providerId="LiveId" clId="{05985510-10B9-4F49-8C9C-38B2BBB072FE}" dt="2023-06-26T17:27:33.262" v="202" actId="1076"/>
          <ac:picMkLst>
            <pc:docMk/>
            <pc:sldMk cId="4079058176" sldId="277"/>
            <ac:picMk id="5" creationId="{44FC7CC1-B96B-58C7-A9FA-64CAACFDEF89}"/>
          </ac:picMkLst>
        </pc:picChg>
        <pc:picChg chg="add mod">
          <ac:chgData name="Judith Bos" userId="b82cbfef57822a61" providerId="LiveId" clId="{05985510-10B9-4F49-8C9C-38B2BBB072FE}" dt="2023-06-26T17:29:16.096" v="207" actId="14100"/>
          <ac:picMkLst>
            <pc:docMk/>
            <pc:sldMk cId="4079058176" sldId="277"/>
            <ac:picMk id="6" creationId="{7A9ABFA1-AF96-9E49-D20D-252D39A079C2}"/>
          </ac:picMkLst>
        </pc:picChg>
      </pc:sldChg>
      <pc:sldChg chg="addSp delSp modSp new mod">
        <pc:chgData name="Judith Bos" userId="b82cbfef57822a61" providerId="LiveId" clId="{05985510-10B9-4F49-8C9C-38B2BBB072FE}" dt="2023-06-29T19:02:13.622" v="1169"/>
        <pc:sldMkLst>
          <pc:docMk/>
          <pc:sldMk cId="27805352" sldId="278"/>
        </pc:sldMkLst>
        <pc:spChg chg="mod">
          <ac:chgData name="Judith Bos" userId="b82cbfef57822a61" providerId="LiveId" clId="{05985510-10B9-4F49-8C9C-38B2BBB072FE}" dt="2023-06-26T17:29:33.573" v="231" actId="20577"/>
          <ac:spMkLst>
            <pc:docMk/>
            <pc:sldMk cId="27805352" sldId="278"/>
            <ac:spMk id="2" creationId="{40B05846-99D6-A651-A09A-3ABDD294BFC2}"/>
          </ac:spMkLst>
        </pc:spChg>
        <pc:spChg chg="del">
          <ac:chgData name="Judith Bos" userId="b82cbfef57822a61" providerId="LiveId" clId="{05985510-10B9-4F49-8C9C-38B2BBB072FE}" dt="2023-06-26T17:30:29.304" v="232" actId="22"/>
          <ac:spMkLst>
            <pc:docMk/>
            <pc:sldMk cId="27805352" sldId="278"/>
            <ac:spMk id="3" creationId="{E2A6186C-A609-664A-2445-718BC579DBFC}"/>
          </ac:spMkLst>
        </pc:spChg>
        <pc:picChg chg="add mod">
          <ac:chgData name="Judith Bos" userId="b82cbfef57822a61" providerId="LiveId" clId="{05985510-10B9-4F49-8C9C-38B2BBB072FE}" dt="2023-06-29T19:02:13.622" v="1169"/>
          <ac:picMkLst>
            <pc:docMk/>
            <pc:sldMk cId="27805352" sldId="278"/>
            <ac:picMk id="3" creationId="{12E464B7-C27B-3C01-7DB2-A7504FA66D1E}"/>
          </ac:picMkLst>
        </pc:picChg>
        <pc:picChg chg="add mod ord">
          <ac:chgData name="Judith Bos" userId="b82cbfef57822a61" providerId="LiveId" clId="{05985510-10B9-4F49-8C9C-38B2BBB072FE}" dt="2023-06-26T17:30:37.128" v="235" actId="14100"/>
          <ac:picMkLst>
            <pc:docMk/>
            <pc:sldMk cId="27805352" sldId="278"/>
            <ac:picMk id="5" creationId="{687CDCCF-BE78-7F2A-EF6D-C4F423A0815B}"/>
          </ac:picMkLst>
        </pc:picChg>
        <pc:picChg chg="add mod">
          <ac:chgData name="Judith Bos" userId="b82cbfef57822a61" providerId="LiveId" clId="{05985510-10B9-4F49-8C9C-38B2BBB072FE}" dt="2023-06-26T17:31:13.473" v="239" actId="1076"/>
          <ac:picMkLst>
            <pc:docMk/>
            <pc:sldMk cId="27805352" sldId="278"/>
            <ac:picMk id="6" creationId="{7AD0DC30-CD6D-89F5-DB13-137C9DFB28E0}"/>
          </ac:picMkLst>
        </pc:picChg>
      </pc:sldChg>
      <pc:sldChg chg="addSp delSp modSp new mod">
        <pc:chgData name="Judith Bos" userId="b82cbfef57822a61" providerId="LiveId" clId="{05985510-10B9-4F49-8C9C-38B2BBB072FE}" dt="2023-06-29T19:02:21.803" v="1170"/>
        <pc:sldMkLst>
          <pc:docMk/>
          <pc:sldMk cId="2143212146" sldId="279"/>
        </pc:sldMkLst>
        <pc:spChg chg="mod">
          <ac:chgData name="Judith Bos" userId="b82cbfef57822a61" providerId="LiveId" clId="{05985510-10B9-4F49-8C9C-38B2BBB072FE}" dt="2023-06-26T17:33:07.552" v="259" actId="20577"/>
          <ac:spMkLst>
            <pc:docMk/>
            <pc:sldMk cId="2143212146" sldId="279"/>
            <ac:spMk id="2" creationId="{181ED9C5-8D6B-E459-E3BB-E8C222875922}"/>
          </ac:spMkLst>
        </pc:spChg>
        <pc:spChg chg="del">
          <ac:chgData name="Judith Bos" userId="b82cbfef57822a61" providerId="LiveId" clId="{05985510-10B9-4F49-8C9C-38B2BBB072FE}" dt="2023-06-26T17:33:01.459" v="241" actId="22"/>
          <ac:spMkLst>
            <pc:docMk/>
            <pc:sldMk cId="2143212146" sldId="279"/>
            <ac:spMk id="3" creationId="{60D2C1C6-B4BF-890D-A7F6-5B2F4672436C}"/>
          </ac:spMkLst>
        </pc:spChg>
        <pc:picChg chg="add mod">
          <ac:chgData name="Judith Bos" userId="b82cbfef57822a61" providerId="LiveId" clId="{05985510-10B9-4F49-8C9C-38B2BBB072FE}" dt="2023-06-29T19:02:21.803" v="1170"/>
          <ac:picMkLst>
            <pc:docMk/>
            <pc:sldMk cId="2143212146" sldId="279"/>
            <ac:picMk id="3" creationId="{8EC044B4-2828-19BC-41C7-10013B60431F}"/>
          </ac:picMkLst>
        </pc:picChg>
        <pc:picChg chg="add mod ord">
          <ac:chgData name="Judith Bos" userId="b82cbfef57822a61" providerId="LiveId" clId="{05985510-10B9-4F49-8C9C-38B2BBB072FE}" dt="2023-06-26T17:33:31.741" v="264" actId="1076"/>
          <ac:picMkLst>
            <pc:docMk/>
            <pc:sldMk cId="2143212146" sldId="279"/>
            <ac:picMk id="5" creationId="{248BF93E-D828-9AE9-42B8-DE8044C19FDD}"/>
          </ac:picMkLst>
        </pc:picChg>
        <pc:picChg chg="add mod">
          <ac:chgData name="Judith Bos" userId="b82cbfef57822a61" providerId="LiveId" clId="{05985510-10B9-4F49-8C9C-38B2BBB072FE}" dt="2023-06-26T17:34:19.917" v="270" actId="1076"/>
          <ac:picMkLst>
            <pc:docMk/>
            <pc:sldMk cId="2143212146" sldId="279"/>
            <ac:picMk id="6" creationId="{CCE89888-1902-5987-7196-29F0B7BA22A9}"/>
          </ac:picMkLst>
        </pc:picChg>
      </pc:sldChg>
      <pc:sldChg chg="addSp delSp modSp new mod">
        <pc:chgData name="Judith Bos" userId="b82cbfef57822a61" providerId="LiveId" clId="{05985510-10B9-4F49-8C9C-38B2BBB072FE}" dt="2023-06-29T19:02:30.682" v="1171"/>
        <pc:sldMkLst>
          <pc:docMk/>
          <pc:sldMk cId="1034020604" sldId="280"/>
        </pc:sldMkLst>
        <pc:spChg chg="mod">
          <ac:chgData name="Judith Bos" userId="b82cbfef57822a61" providerId="LiveId" clId="{05985510-10B9-4F49-8C9C-38B2BBB072FE}" dt="2023-06-26T17:39:07.737" v="288" actId="20577"/>
          <ac:spMkLst>
            <pc:docMk/>
            <pc:sldMk cId="1034020604" sldId="280"/>
            <ac:spMk id="2" creationId="{A9BE2525-85A2-E921-BDC9-62F7FE11EDCF}"/>
          </ac:spMkLst>
        </pc:spChg>
        <pc:spChg chg="del">
          <ac:chgData name="Judith Bos" userId="b82cbfef57822a61" providerId="LiveId" clId="{05985510-10B9-4F49-8C9C-38B2BBB072FE}" dt="2023-06-26T17:39:02.917" v="272" actId="22"/>
          <ac:spMkLst>
            <pc:docMk/>
            <pc:sldMk cId="1034020604" sldId="280"/>
            <ac:spMk id="3" creationId="{5A6A97AA-21E7-B618-E9BF-397D2685FBFC}"/>
          </ac:spMkLst>
        </pc:spChg>
        <pc:picChg chg="add mod">
          <ac:chgData name="Judith Bos" userId="b82cbfef57822a61" providerId="LiveId" clId="{05985510-10B9-4F49-8C9C-38B2BBB072FE}" dt="2023-06-29T19:02:30.682" v="1171"/>
          <ac:picMkLst>
            <pc:docMk/>
            <pc:sldMk cId="1034020604" sldId="280"/>
            <ac:picMk id="3" creationId="{2136C56F-27CC-A873-AD64-7C02A0FF2E89}"/>
          </ac:picMkLst>
        </pc:picChg>
        <pc:picChg chg="add mod ord">
          <ac:chgData name="Judith Bos" userId="b82cbfef57822a61" providerId="LiveId" clId="{05985510-10B9-4F49-8C9C-38B2BBB072FE}" dt="2023-06-26T17:39:26.131" v="294" actId="14100"/>
          <ac:picMkLst>
            <pc:docMk/>
            <pc:sldMk cId="1034020604" sldId="280"/>
            <ac:picMk id="5" creationId="{8F42677D-17DC-5F57-5E9C-25887E1DCA39}"/>
          </ac:picMkLst>
        </pc:picChg>
        <pc:picChg chg="add mod">
          <ac:chgData name="Judith Bos" userId="b82cbfef57822a61" providerId="LiveId" clId="{05985510-10B9-4F49-8C9C-38B2BBB072FE}" dt="2023-06-26T17:40:38.508" v="299" actId="14100"/>
          <ac:picMkLst>
            <pc:docMk/>
            <pc:sldMk cId="1034020604" sldId="280"/>
            <ac:picMk id="6" creationId="{0A26D46F-AF0E-BCD3-B2F1-7BE11897518A}"/>
          </ac:picMkLst>
        </pc:picChg>
      </pc:sldChg>
      <pc:sldChg chg="addSp delSp modSp new mod">
        <pc:chgData name="Judith Bos" userId="b82cbfef57822a61" providerId="LiveId" clId="{05985510-10B9-4F49-8C9C-38B2BBB072FE}" dt="2023-06-29T19:02:36.719" v="1172"/>
        <pc:sldMkLst>
          <pc:docMk/>
          <pc:sldMk cId="2467720937" sldId="281"/>
        </pc:sldMkLst>
        <pc:spChg chg="mod">
          <ac:chgData name="Judith Bos" userId="b82cbfef57822a61" providerId="LiveId" clId="{05985510-10B9-4F49-8C9C-38B2BBB072FE}" dt="2023-06-26T17:41:40.881" v="317" actId="20577"/>
          <ac:spMkLst>
            <pc:docMk/>
            <pc:sldMk cId="2467720937" sldId="281"/>
            <ac:spMk id="2" creationId="{6093D008-59EF-ADDD-206B-37AC3DF4818B}"/>
          </ac:spMkLst>
        </pc:spChg>
        <pc:spChg chg="del">
          <ac:chgData name="Judith Bos" userId="b82cbfef57822a61" providerId="LiveId" clId="{05985510-10B9-4F49-8C9C-38B2BBB072FE}" dt="2023-06-26T17:41:35.536" v="301" actId="22"/>
          <ac:spMkLst>
            <pc:docMk/>
            <pc:sldMk cId="2467720937" sldId="281"/>
            <ac:spMk id="3" creationId="{B0EED079-0896-7110-F796-F8BDB2C33065}"/>
          </ac:spMkLst>
        </pc:spChg>
        <pc:picChg chg="add mod">
          <ac:chgData name="Judith Bos" userId="b82cbfef57822a61" providerId="LiveId" clId="{05985510-10B9-4F49-8C9C-38B2BBB072FE}" dt="2023-06-29T19:02:36.719" v="1172"/>
          <ac:picMkLst>
            <pc:docMk/>
            <pc:sldMk cId="2467720937" sldId="281"/>
            <ac:picMk id="3" creationId="{29BBF1E8-A316-0252-AA93-E4EC7B278167}"/>
          </ac:picMkLst>
        </pc:picChg>
        <pc:picChg chg="add mod ord">
          <ac:chgData name="Judith Bos" userId="b82cbfef57822a61" providerId="LiveId" clId="{05985510-10B9-4F49-8C9C-38B2BBB072FE}" dt="2023-06-26T17:42:03.604" v="321" actId="1076"/>
          <ac:picMkLst>
            <pc:docMk/>
            <pc:sldMk cId="2467720937" sldId="281"/>
            <ac:picMk id="5" creationId="{121381E4-1F1E-2777-3595-25C21F7E8A38}"/>
          </ac:picMkLst>
        </pc:picChg>
        <pc:picChg chg="add mod">
          <ac:chgData name="Judith Bos" userId="b82cbfef57822a61" providerId="LiveId" clId="{05985510-10B9-4F49-8C9C-38B2BBB072FE}" dt="2023-06-26T17:42:43.065" v="324" actId="14100"/>
          <ac:picMkLst>
            <pc:docMk/>
            <pc:sldMk cId="2467720937" sldId="281"/>
            <ac:picMk id="6" creationId="{A6950584-25BF-6513-E508-8AE721FADEB2}"/>
          </ac:picMkLst>
        </pc:picChg>
      </pc:sldChg>
      <pc:sldChg chg="addSp delSp modSp new mod">
        <pc:chgData name="Judith Bos" userId="b82cbfef57822a61" providerId="LiveId" clId="{05985510-10B9-4F49-8C9C-38B2BBB072FE}" dt="2023-06-29T19:02:48.591" v="1173"/>
        <pc:sldMkLst>
          <pc:docMk/>
          <pc:sldMk cId="2681315128" sldId="282"/>
        </pc:sldMkLst>
        <pc:spChg chg="mod">
          <ac:chgData name="Judith Bos" userId="b82cbfef57822a61" providerId="LiveId" clId="{05985510-10B9-4F49-8C9C-38B2BBB072FE}" dt="2023-06-26T17:46:32.557" v="347" actId="20577"/>
          <ac:spMkLst>
            <pc:docMk/>
            <pc:sldMk cId="2681315128" sldId="282"/>
            <ac:spMk id="2" creationId="{65C61DCD-B8AC-CA0E-0D47-506828025820}"/>
          </ac:spMkLst>
        </pc:spChg>
        <pc:spChg chg="del">
          <ac:chgData name="Judith Bos" userId="b82cbfef57822a61" providerId="LiveId" clId="{05985510-10B9-4F49-8C9C-38B2BBB072FE}" dt="2023-06-26T17:46:27.765" v="326" actId="22"/>
          <ac:spMkLst>
            <pc:docMk/>
            <pc:sldMk cId="2681315128" sldId="282"/>
            <ac:spMk id="3" creationId="{FD2DD25A-F79C-1FE3-1ABE-0B05B70CEC54}"/>
          </ac:spMkLst>
        </pc:spChg>
        <pc:picChg chg="add mod">
          <ac:chgData name="Judith Bos" userId="b82cbfef57822a61" providerId="LiveId" clId="{05985510-10B9-4F49-8C9C-38B2BBB072FE}" dt="2023-06-29T19:02:48.591" v="1173"/>
          <ac:picMkLst>
            <pc:docMk/>
            <pc:sldMk cId="2681315128" sldId="282"/>
            <ac:picMk id="3" creationId="{C486F36F-1169-F72D-DF7A-EBC89D5C6E39}"/>
          </ac:picMkLst>
        </pc:picChg>
        <pc:picChg chg="add mod ord">
          <ac:chgData name="Judith Bos" userId="b82cbfef57822a61" providerId="LiveId" clId="{05985510-10B9-4F49-8C9C-38B2BBB072FE}" dt="2023-06-26T17:46:43.409" v="352" actId="1076"/>
          <ac:picMkLst>
            <pc:docMk/>
            <pc:sldMk cId="2681315128" sldId="282"/>
            <ac:picMk id="5" creationId="{C500B038-3639-AA1D-75B7-61E8774DC98E}"/>
          </ac:picMkLst>
        </pc:picChg>
        <pc:picChg chg="add mod">
          <ac:chgData name="Judith Bos" userId="b82cbfef57822a61" providerId="LiveId" clId="{05985510-10B9-4F49-8C9C-38B2BBB072FE}" dt="2023-06-26T17:47:27.006" v="357" actId="14100"/>
          <ac:picMkLst>
            <pc:docMk/>
            <pc:sldMk cId="2681315128" sldId="282"/>
            <ac:picMk id="6" creationId="{7CEE7B8D-F75C-4606-BB65-D19B6C1758AD}"/>
          </ac:picMkLst>
        </pc:picChg>
      </pc:sldChg>
      <pc:sldChg chg="addSp delSp modSp new mod">
        <pc:chgData name="Judith Bos" userId="b82cbfef57822a61" providerId="LiveId" clId="{05985510-10B9-4F49-8C9C-38B2BBB072FE}" dt="2023-06-29T19:02:53.954" v="1174"/>
        <pc:sldMkLst>
          <pc:docMk/>
          <pc:sldMk cId="2791939493" sldId="283"/>
        </pc:sldMkLst>
        <pc:spChg chg="mod">
          <ac:chgData name="Judith Bos" userId="b82cbfef57822a61" providerId="LiveId" clId="{05985510-10B9-4F49-8C9C-38B2BBB072FE}" dt="2023-06-26T17:48:12.443" v="379" actId="20577"/>
          <ac:spMkLst>
            <pc:docMk/>
            <pc:sldMk cId="2791939493" sldId="283"/>
            <ac:spMk id="2" creationId="{5EDB45A0-9F19-A80D-705E-47C149C7522F}"/>
          </ac:spMkLst>
        </pc:spChg>
        <pc:spChg chg="del">
          <ac:chgData name="Judith Bos" userId="b82cbfef57822a61" providerId="LiveId" clId="{05985510-10B9-4F49-8C9C-38B2BBB072FE}" dt="2023-06-26T17:48:08.399" v="359" actId="22"/>
          <ac:spMkLst>
            <pc:docMk/>
            <pc:sldMk cId="2791939493" sldId="283"/>
            <ac:spMk id="3" creationId="{C09CC4BC-3BF6-10DB-6CFF-B43668C49397}"/>
          </ac:spMkLst>
        </pc:spChg>
        <pc:picChg chg="add mod">
          <ac:chgData name="Judith Bos" userId="b82cbfef57822a61" providerId="LiveId" clId="{05985510-10B9-4F49-8C9C-38B2BBB072FE}" dt="2023-06-29T19:02:53.954" v="1174"/>
          <ac:picMkLst>
            <pc:docMk/>
            <pc:sldMk cId="2791939493" sldId="283"/>
            <ac:picMk id="3" creationId="{26F797D3-1A9B-78A3-D1F6-B8A2271C7CC9}"/>
          </ac:picMkLst>
        </pc:picChg>
        <pc:picChg chg="add mod ord">
          <ac:chgData name="Judith Bos" userId="b82cbfef57822a61" providerId="LiveId" clId="{05985510-10B9-4F49-8C9C-38B2BBB072FE}" dt="2023-06-26T17:48:26.067" v="384" actId="1076"/>
          <ac:picMkLst>
            <pc:docMk/>
            <pc:sldMk cId="2791939493" sldId="283"/>
            <ac:picMk id="5" creationId="{50D00056-5411-CD45-0B91-F874584DAECD}"/>
          </ac:picMkLst>
        </pc:picChg>
        <pc:picChg chg="add mod">
          <ac:chgData name="Judith Bos" userId="b82cbfef57822a61" providerId="LiveId" clId="{05985510-10B9-4F49-8C9C-38B2BBB072FE}" dt="2023-06-26T17:51:31.498" v="388" actId="1076"/>
          <ac:picMkLst>
            <pc:docMk/>
            <pc:sldMk cId="2791939493" sldId="283"/>
            <ac:picMk id="6" creationId="{4CB8EBEB-8868-C700-0ABD-7EFAC727461D}"/>
          </ac:picMkLst>
        </pc:picChg>
      </pc:sldChg>
      <pc:sldChg chg="addSp delSp modSp new mod">
        <pc:chgData name="Judith Bos" userId="b82cbfef57822a61" providerId="LiveId" clId="{05985510-10B9-4F49-8C9C-38B2BBB072FE}" dt="2023-06-29T19:02:58.002" v="1175"/>
        <pc:sldMkLst>
          <pc:docMk/>
          <pc:sldMk cId="2102559692" sldId="284"/>
        </pc:sldMkLst>
        <pc:spChg chg="mod">
          <ac:chgData name="Judith Bos" userId="b82cbfef57822a61" providerId="LiveId" clId="{05985510-10B9-4F49-8C9C-38B2BBB072FE}" dt="2023-06-26T17:57:18.727" v="408" actId="20577"/>
          <ac:spMkLst>
            <pc:docMk/>
            <pc:sldMk cId="2102559692" sldId="284"/>
            <ac:spMk id="2" creationId="{04050075-1CE5-F45F-EB1A-1846AF31D2C7}"/>
          </ac:spMkLst>
        </pc:spChg>
        <pc:spChg chg="del">
          <ac:chgData name="Judith Bos" userId="b82cbfef57822a61" providerId="LiveId" clId="{05985510-10B9-4F49-8C9C-38B2BBB072FE}" dt="2023-06-26T17:56:38.386" v="390" actId="22"/>
          <ac:spMkLst>
            <pc:docMk/>
            <pc:sldMk cId="2102559692" sldId="284"/>
            <ac:spMk id="3" creationId="{6F1467D3-569B-6253-14B0-971BB07B7F38}"/>
          </ac:spMkLst>
        </pc:spChg>
        <pc:picChg chg="add mod">
          <ac:chgData name="Judith Bos" userId="b82cbfef57822a61" providerId="LiveId" clId="{05985510-10B9-4F49-8C9C-38B2BBB072FE}" dt="2023-06-29T19:02:58.002" v="1175"/>
          <ac:picMkLst>
            <pc:docMk/>
            <pc:sldMk cId="2102559692" sldId="284"/>
            <ac:picMk id="3" creationId="{70DD4242-6678-C3E9-0961-B0526154F56C}"/>
          </ac:picMkLst>
        </pc:picChg>
        <pc:picChg chg="add mod ord">
          <ac:chgData name="Judith Bos" userId="b82cbfef57822a61" providerId="LiveId" clId="{05985510-10B9-4F49-8C9C-38B2BBB072FE}" dt="2023-06-26T17:57:28.260" v="411" actId="14100"/>
          <ac:picMkLst>
            <pc:docMk/>
            <pc:sldMk cId="2102559692" sldId="284"/>
            <ac:picMk id="5" creationId="{9F3C2CC3-73D7-C8B0-FF80-FA7FDFBBBC71}"/>
          </ac:picMkLst>
        </pc:picChg>
        <pc:picChg chg="add mod">
          <ac:chgData name="Judith Bos" userId="b82cbfef57822a61" providerId="LiveId" clId="{05985510-10B9-4F49-8C9C-38B2BBB072FE}" dt="2023-06-26T17:57:56.308" v="416" actId="14100"/>
          <ac:picMkLst>
            <pc:docMk/>
            <pc:sldMk cId="2102559692" sldId="284"/>
            <ac:picMk id="6" creationId="{9DD6F9AD-57FC-6736-D7F9-CD3F5155F600}"/>
          </ac:picMkLst>
        </pc:picChg>
      </pc:sldChg>
      <pc:sldChg chg="addSp delSp modSp new mod">
        <pc:chgData name="Judith Bos" userId="b82cbfef57822a61" providerId="LiveId" clId="{05985510-10B9-4F49-8C9C-38B2BBB072FE}" dt="2023-06-29T19:03:04.338" v="1176"/>
        <pc:sldMkLst>
          <pc:docMk/>
          <pc:sldMk cId="268600256" sldId="285"/>
        </pc:sldMkLst>
        <pc:spChg chg="mod">
          <ac:chgData name="Judith Bos" userId="b82cbfef57822a61" providerId="LiveId" clId="{05985510-10B9-4F49-8C9C-38B2BBB072FE}" dt="2023-06-26T17:59:28.106" v="434" actId="20577"/>
          <ac:spMkLst>
            <pc:docMk/>
            <pc:sldMk cId="268600256" sldId="285"/>
            <ac:spMk id="2" creationId="{C08EBDF8-33B2-2B0C-6D61-F48DB422C5A5}"/>
          </ac:spMkLst>
        </pc:spChg>
        <pc:spChg chg="del">
          <ac:chgData name="Judith Bos" userId="b82cbfef57822a61" providerId="LiveId" clId="{05985510-10B9-4F49-8C9C-38B2BBB072FE}" dt="2023-06-26T17:59:24.067" v="418" actId="22"/>
          <ac:spMkLst>
            <pc:docMk/>
            <pc:sldMk cId="268600256" sldId="285"/>
            <ac:spMk id="3" creationId="{50CA38CD-B872-3005-860F-003A04070C97}"/>
          </ac:spMkLst>
        </pc:spChg>
        <pc:picChg chg="add mod">
          <ac:chgData name="Judith Bos" userId="b82cbfef57822a61" providerId="LiveId" clId="{05985510-10B9-4F49-8C9C-38B2BBB072FE}" dt="2023-06-29T19:03:04.338" v="1176"/>
          <ac:picMkLst>
            <pc:docMk/>
            <pc:sldMk cId="268600256" sldId="285"/>
            <ac:picMk id="3" creationId="{4DA656F6-F7D8-01F3-57AF-DB4E6041210F}"/>
          </ac:picMkLst>
        </pc:picChg>
        <pc:picChg chg="add mod ord">
          <ac:chgData name="Judith Bos" userId="b82cbfef57822a61" providerId="LiveId" clId="{05985510-10B9-4F49-8C9C-38B2BBB072FE}" dt="2023-06-26T17:59:36.737" v="437" actId="14100"/>
          <ac:picMkLst>
            <pc:docMk/>
            <pc:sldMk cId="268600256" sldId="285"/>
            <ac:picMk id="5" creationId="{61EE5E5D-CB99-5BCB-C8AE-4891F071656C}"/>
          </ac:picMkLst>
        </pc:picChg>
        <pc:picChg chg="add mod">
          <ac:chgData name="Judith Bos" userId="b82cbfef57822a61" providerId="LiveId" clId="{05985510-10B9-4F49-8C9C-38B2BBB072FE}" dt="2023-06-26T18:00:34.790" v="442" actId="14100"/>
          <ac:picMkLst>
            <pc:docMk/>
            <pc:sldMk cId="268600256" sldId="285"/>
            <ac:picMk id="6" creationId="{867B2B8C-D4AE-0B41-208E-93922297AA6D}"/>
          </ac:picMkLst>
        </pc:picChg>
      </pc:sldChg>
      <pc:sldChg chg="addSp delSp modSp new mod">
        <pc:chgData name="Judith Bos" userId="b82cbfef57822a61" providerId="LiveId" clId="{05985510-10B9-4F49-8C9C-38B2BBB072FE}" dt="2023-06-29T19:03:12.618" v="1177"/>
        <pc:sldMkLst>
          <pc:docMk/>
          <pc:sldMk cId="1855258713" sldId="286"/>
        </pc:sldMkLst>
        <pc:spChg chg="mod">
          <ac:chgData name="Judith Bos" userId="b82cbfef57822a61" providerId="LiveId" clId="{05985510-10B9-4F49-8C9C-38B2BBB072FE}" dt="2023-06-26T18:04:16.169" v="463" actId="20577"/>
          <ac:spMkLst>
            <pc:docMk/>
            <pc:sldMk cId="1855258713" sldId="286"/>
            <ac:spMk id="2" creationId="{742E48F1-7DA7-EE5F-16A2-5EE9DDC9FC31}"/>
          </ac:spMkLst>
        </pc:spChg>
        <pc:spChg chg="del">
          <ac:chgData name="Judith Bos" userId="b82cbfef57822a61" providerId="LiveId" clId="{05985510-10B9-4F49-8C9C-38B2BBB072FE}" dt="2023-06-26T18:04:11.982" v="444" actId="22"/>
          <ac:spMkLst>
            <pc:docMk/>
            <pc:sldMk cId="1855258713" sldId="286"/>
            <ac:spMk id="3" creationId="{90E649D3-9532-70AB-39AF-06A92C2B776F}"/>
          </ac:spMkLst>
        </pc:spChg>
        <pc:picChg chg="add mod">
          <ac:chgData name="Judith Bos" userId="b82cbfef57822a61" providerId="LiveId" clId="{05985510-10B9-4F49-8C9C-38B2BBB072FE}" dt="2023-06-29T19:03:12.618" v="1177"/>
          <ac:picMkLst>
            <pc:docMk/>
            <pc:sldMk cId="1855258713" sldId="286"/>
            <ac:picMk id="3" creationId="{BC34F90B-6B5D-6949-9DCD-FBB9DAF7672B}"/>
          </ac:picMkLst>
        </pc:picChg>
        <pc:picChg chg="add mod ord">
          <ac:chgData name="Judith Bos" userId="b82cbfef57822a61" providerId="LiveId" clId="{05985510-10B9-4F49-8C9C-38B2BBB072FE}" dt="2023-06-26T18:04:29.978" v="467" actId="1076"/>
          <ac:picMkLst>
            <pc:docMk/>
            <pc:sldMk cId="1855258713" sldId="286"/>
            <ac:picMk id="5" creationId="{5C353471-6254-58E9-6AAB-34A129482720}"/>
          </ac:picMkLst>
        </pc:picChg>
        <pc:picChg chg="add mod">
          <ac:chgData name="Judith Bos" userId="b82cbfef57822a61" providerId="LiveId" clId="{05985510-10B9-4F49-8C9C-38B2BBB072FE}" dt="2023-06-26T18:05:26.368" v="472" actId="14100"/>
          <ac:picMkLst>
            <pc:docMk/>
            <pc:sldMk cId="1855258713" sldId="286"/>
            <ac:picMk id="6" creationId="{B135EDF4-48D2-AFFC-682C-B49FE37C2D97}"/>
          </ac:picMkLst>
        </pc:picChg>
      </pc:sldChg>
      <pc:sldChg chg="addSp delSp modSp new mod">
        <pc:chgData name="Judith Bos" userId="b82cbfef57822a61" providerId="LiveId" clId="{05985510-10B9-4F49-8C9C-38B2BBB072FE}" dt="2023-06-29T19:03:15.971" v="1178"/>
        <pc:sldMkLst>
          <pc:docMk/>
          <pc:sldMk cId="1591280736" sldId="287"/>
        </pc:sldMkLst>
        <pc:spChg chg="mod">
          <ac:chgData name="Judith Bos" userId="b82cbfef57822a61" providerId="LiveId" clId="{05985510-10B9-4F49-8C9C-38B2BBB072FE}" dt="2023-06-26T18:06:21.614" v="504" actId="20577"/>
          <ac:spMkLst>
            <pc:docMk/>
            <pc:sldMk cId="1591280736" sldId="287"/>
            <ac:spMk id="2" creationId="{C09EAA9A-8A4A-A5E1-32CB-3DF050370872}"/>
          </ac:spMkLst>
        </pc:spChg>
        <pc:spChg chg="del">
          <ac:chgData name="Judith Bos" userId="b82cbfef57822a61" providerId="LiveId" clId="{05985510-10B9-4F49-8C9C-38B2BBB072FE}" dt="2023-06-26T18:06:15.384" v="474" actId="22"/>
          <ac:spMkLst>
            <pc:docMk/>
            <pc:sldMk cId="1591280736" sldId="287"/>
            <ac:spMk id="3" creationId="{34FF8B2B-42D4-FD25-98F2-0D737C3C2D9B}"/>
          </ac:spMkLst>
        </pc:spChg>
        <pc:picChg chg="add mod">
          <ac:chgData name="Judith Bos" userId="b82cbfef57822a61" providerId="LiveId" clId="{05985510-10B9-4F49-8C9C-38B2BBB072FE}" dt="2023-06-29T19:03:15.971" v="1178"/>
          <ac:picMkLst>
            <pc:docMk/>
            <pc:sldMk cId="1591280736" sldId="287"/>
            <ac:picMk id="3" creationId="{2D121CB0-6B76-4641-A061-E0511953D612}"/>
          </ac:picMkLst>
        </pc:picChg>
        <pc:picChg chg="add mod ord">
          <ac:chgData name="Judith Bos" userId="b82cbfef57822a61" providerId="LiveId" clId="{05985510-10B9-4F49-8C9C-38B2BBB072FE}" dt="2023-06-26T18:06:33.913" v="508" actId="14100"/>
          <ac:picMkLst>
            <pc:docMk/>
            <pc:sldMk cId="1591280736" sldId="287"/>
            <ac:picMk id="5" creationId="{168CD245-DFEE-5E9E-AA3A-E7FCEA890FF0}"/>
          </ac:picMkLst>
        </pc:picChg>
        <pc:picChg chg="add mod">
          <ac:chgData name="Judith Bos" userId="b82cbfef57822a61" providerId="LiveId" clId="{05985510-10B9-4F49-8C9C-38B2BBB072FE}" dt="2023-06-26T18:07:55.503" v="514" actId="1076"/>
          <ac:picMkLst>
            <pc:docMk/>
            <pc:sldMk cId="1591280736" sldId="287"/>
            <ac:picMk id="6" creationId="{89AD33E5-A229-E017-B29E-FB8BD91DB20F}"/>
          </ac:picMkLst>
        </pc:picChg>
      </pc:sldChg>
      <pc:sldChg chg="addSp delSp modSp new mod">
        <pc:chgData name="Judith Bos" userId="b82cbfef57822a61" providerId="LiveId" clId="{05985510-10B9-4F49-8C9C-38B2BBB072FE}" dt="2023-06-29T19:03:19.755" v="1179"/>
        <pc:sldMkLst>
          <pc:docMk/>
          <pc:sldMk cId="3193291595" sldId="288"/>
        </pc:sldMkLst>
        <pc:spChg chg="mod">
          <ac:chgData name="Judith Bos" userId="b82cbfef57822a61" providerId="LiveId" clId="{05985510-10B9-4F49-8C9C-38B2BBB072FE}" dt="2023-06-26T18:08:59.530" v="543" actId="20577"/>
          <ac:spMkLst>
            <pc:docMk/>
            <pc:sldMk cId="3193291595" sldId="288"/>
            <ac:spMk id="2" creationId="{D43DD619-64C6-5631-14D5-F4E252B671E6}"/>
          </ac:spMkLst>
        </pc:spChg>
        <pc:spChg chg="del">
          <ac:chgData name="Judith Bos" userId="b82cbfef57822a61" providerId="LiveId" clId="{05985510-10B9-4F49-8C9C-38B2BBB072FE}" dt="2023-06-26T18:08:53.272" v="516" actId="22"/>
          <ac:spMkLst>
            <pc:docMk/>
            <pc:sldMk cId="3193291595" sldId="288"/>
            <ac:spMk id="3" creationId="{3D4B46F5-ABD3-4E16-E2A3-FD2F06FE573F}"/>
          </ac:spMkLst>
        </pc:spChg>
        <pc:picChg chg="add mod">
          <ac:chgData name="Judith Bos" userId="b82cbfef57822a61" providerId="LiveId" clId="{05985510-10B9-4F49-8C9C-38B2BBB072FE}" dt="2023-06-29T19:03:19.755" v="1179"/>
          <ac:picMkLst>
            <pc:docMk/>
            <pc:sldMk cId="3193291595" sldId="288"/>
            <ac:picMk id="3" creationId="{E6CC36B4-C0FA-A61F-D43B-F50034CEDDEB}"/>
          </ac:picMkLst>
        </pc:picChg>
        <pc:picChg chg="add mod ord">
          <ac:chgData name="Judith Bos" userId="b82cbfef57822a61" providerId="LiveId" clId="{05985510-10B9-4F49-8C9C-38B2BBB072FE}" dt="2023-06-26T18:09:34.997" v="550" actId="14100"/>
          <ac:picMkLst>
            <pc:docMk/>
            <pc:sldMk cId="3193291595" sldId="288"/>
            <ac:picMk id="5" creationId="{02016425-4DEC-8BB9-A49B-CB5508A05E8E}"/>
          </ac:picMkLst>
        </pc:picChg>
        <pc:picChg chg="add mod">
          <ac:chgData name="Judith Bos" userId="b82cbfef57822a61" providerId="LiveId" clId="{05985510-10B9-4F49-8C9C-38B2BBB072FE}" dt="2023-06-26T18:10:15.883" v="553" actId="14100"/>
          <ac:picMkLst>
            <pc:docMk/>
            <pc:sldMk cId="3193291595" sldId="288"/>
            <ac:picMk id="6" creationId="{E94885B7-02F2-CE55-B92F-987DDBE69E8F}"/>
          </ac:picMkLst>
        </pc:picChg>
      </pc:sldChg>
      <pc:sldChg chg="addSp delSp modSp new mod">
        <pc:chgData name="Judith Bos" userId="b82cbfef57822a61" providerId="LiveId" clId="{05985510-10B9-4F49-8C9C-38B2BBB072FE}" dt="2023-06-29T19:03:23.732" v="1180"/>
        <pc:sldMkLst>
          <pc:docMk/>
          <pc:sldMk cId="270637707" sldId="289"/>
        </pc:sldMkLst>
        <pc:spChg chg="mod">
          <ac:chgData name="Judith Bos" userId="b82cbfef57822a61" providerId="LiveId" clId="{05985510-10B9-4F49-8C9C-38B2BBB072FE}" dt="2023-06-26T18:11:14.758" v="571" actId="20577"/>
          <ac:spMkLst>
            <pc:docMk/>
            <pc:sldMk cId="270637707" sldId="289"/>
            <ac:spMk id="2" creationId="{1C29A603-33B2-CDA2-2308-4CE08453FC19}"/>
          </ac:spMkLst>
        </pc:spChg>
        <pc:spChg chg="del">
          <ac:chgData name="Judith Bos" userId="b82cbfef57822a61" providerId="LiveId" clId="{05985510-10B9-4F49-8C9C-38B2BBB072FE}" dt="2023-06-26T18:11:10.332" v="555" actId="22"/>
          <ac:spMkLst>
            <pc:docMk/>
            <pc:sldMk cId="270637707" sldId="289"/>
            <ac:spMk id="3" creationId="{6EC5E54A-A2E3-B3C4-AC1A-6E8A35AD1E24}"/>
          </ac:spMkLst>
        </pc:spChg>
        <pc:picChg chg="add mod">
          <ac:chgData name="Judith Bos" userId="b82cbfef57822a61" providerId="LiveId" clId="{05985510-10B9-4F49-8C9C-38B2BBB072FE}" dt="2023-06-29T19:03:23.732" v="1180"/>
          <ac:picMkLst>
            <pc:docMk/>
            <pc:sldMk cId="270637707" sldId="289"/>
            <ac:picMk id="3" creationId="{FEF4C0A6-8BFC-CC82-196A-61A5687D6EB0}"/>
          </ac:picMkLst>
        </pc:picChg>
        <pc:picChg chg="add mod ord">
          <ac:chgData name="Judith Bos" userId="b82cbfef57822a61" providerId="LiveId" clId="{05985510-10B9-4F49-8C9C-38B2BBB072FE}" dt="2023-06-26T18:11:25.487" v="575" actId="1076"/>
          <ac:picMkLst>
            <pc:docMk/>
            <pc:sldMk cId="270637707" sldId="289"/>
            <ac:picMk id="5" creationId="{899D37F7-3D02-83A0-FC36-E59AE1574ECC}"/>
          </ac:picMkLst>
        </pc:picChg>
        <pc:picChg chg="add mod">
          <ac:chgData name="Judith Bos" userId="b82cbfef57822a61" providerId="LiveId" clId="{05985510-10B9-4F49-8C9C-38B2BBB072FE}" dt="2023-06-26T18:12:19.928" v="579" actId="14100"/>
          <ac:picMkLst>
            <pc:docMk/>
            <pc:sldMk cId="270637707" sldId="289"/>
            <ac:picMk id="6" creationId="{539B57AD-A9AF-E68B-314A-D67A8F5D0404}"/>
          </ac:picMkLst>
        </pc:picChg>
      </pc:sldChg>
      <pc:sldChg chg="addSp delSp modSp new mod">
        <pc:chgData name="Judith Bos" userId="b82cbfef57822a61" providerId="LiveId" clId="{05985510-10B9-4F49-8C9C-38B2BBB072FE}" dt="2023-06-29T19:03:27.662" v="1181"/>
        <pc:sldMkLst>
          <pc:docMk/>
          <pc:sldMk cId="3889147171" sldId="290"/>
        </pc:sldMkLst>
        <pc:spChg chg="mod">
          <ac:chgData name="Judith Bos" userId="b82cbfef57822a61" providerId="LiveId" clId="{05985510-10B9-4F49-8C9C-38B2BBB072FE}" dt="2023-06-26T18:20:01.582" v="601" actId="20577"/>
          <ac:spMkLst>
            <pc:docMk/>
            <pc:sldMk cId="3889147171" sldId="290"/>
            <ac:spMk id="2" creationId="{A64BFA7F-0E7D-69B8-62A2-4CF835650EC5}"/>
          </ac:spMkLst>
        </pc:spChg>
        <pc:spChg chg="del">
          <ac:chgData name="Judith Bos" userId="b82cbfef57822a61" providerId="LiveId" clId="{05985510-10B9-4F49-8C9C-38B2BBB072FE}" dt="2023-06-29T17:42:00.745" v="602" actId="22"/>
          <ac:spMkLst>
            <pc:docMk/>
            <pc:sldMk cId="3889147171" sldId="290"/>
            <ac:spMk id="3" creationId="{1E39913F-AAA8-193C-ED76-5B41B718EE95}"/>
          </ac:spMkLst>
        </pc:spChg>
        <pc:picChg chg="add mod ord">
          <ac:chgData name="Judith Bos" userId="b82cbfef57822a61" providerId="LiveId" clId="{05985510-10B9-4F49-8C9C-38B2BBB072FE}" dt="2023-06-29T17:42:11.093" v="605" actId="1076"/>
          <ac:picMkLst>
            <pc:docMk/>
            <pc:sldMk cId="3889147171" sldId="290"/>
            <ac:picMk id="5" creationId="{A9511E30-66ED-311D-0495-75876C55F12F}"/>
          </ac:picMkLst>
        </pc:picChg>
        <pc:picChg chg="add mod">
          <ac:chgData name="Judith Bos" userId="b82cbfef57822a61" providerId="LiveId" clId="{05985510-10B9-4F49-8C9C-38B2BBB072FE}" dt="2023-06-29T17:44:02.038" v="610" actId="14100"/>
          <ac:picMkLst>
            <pc:docMk/>
            <pc:sldMk cId="3889147171" sldId="290"/>
            <ac:picMk id="6" creationId="{0624AF39-0F8C-F07B-0743-882A25D6350E}"/>
          </ac:picMkLst>
        </pc:picChg>
        <pc:picChg chg="add mod">
          <ac:chgData name="Judith Bos" userId="b82cbfef57822a61" providerId="LiveId" clId="{05985510-10B9-4F49-8C9C-38B2BBB072FE}" dt="2023-06-29T19:03:27.662" v="1181"/>
          <ac:picMkLst>
            <pc:docMk/>
            <pc:sldMk cId="3889147171" sldId="290"/>
            <ac:picMk id="7" creationId="{7327E5B2-BF9C-48AE-9734-38267F7F47D2}"/>
          </ac:picMkLst>
        </pc:picChg>
      </pc:sldChg>
      <pc:sldChg chg="addSp delSp modSp new mod">
        <pc:chgData name="Judith Bos" userId="b82cbfef57822a61" providerId="LiveId" clId="{05985510-10B9-4F49-8C9C-38B2BBB072FE}" dt="2023-06-29T19:03:32.582" v="1182"/>
        <pc:sldMkLst>
          <pc:docMk/>
          <pc:sldMk cId="2770597927" sldId="291"/>
        </pc:sldMkLst>
        <pc:spChg chg="mod">
          <ac:chgData name="Judith Bos" userId="b82cbfef57822a61" providerId="LiveId" clId="{05985510-10B9-4F49-8C9C-38B2BBB072FE}" dt="2023-06-29T17:46:00.623" v="625" actId="20577"/>
          <ac:spMkLst>
            <pc:docMk/>
            <pc:sldMk cId="2770597927" sldId="291"/>
            <ac:spMk id="2" creationId="{693DA438-C187-6203-638D-DDDAD1E0E75E}"/>
          </ac:spMkLst>
        </pc:spChg>
        <pc:spChg chg="del">
          <ac:chgData name="Judith Bos" userId="b82cbfef57822a61" providerId="LiveId" clId="{05985510-10B9-4F49-8C9C-38B2BBB072FE}" dt="2023-06-29T17:45:57.963" v="612" actId="22"/>
          <ac:spMkLst>
            <pc:docMk/>
            <pc:sldMk cId="2770597927" sldId="291"/>
            <ac:spMk id="3" creationId="{13EA97F1-DA2C-1924-11CB-A5060B9F2648}"/>
          </ac:spMkLst>
        </pc:spChg>
        <pc:picChg chg="add mod ord">
          <ac:chgData name="Judith Bos" userId="b82cbfef57822a61" providerId="LiveId" clId="{05985510-10B9-4F49-8C9C-38B2BBB072FE}" dt="2023-06-29T17:46:07.464" v="629" actId="1076"/>
          <ac:picMkLst>
            <pc:docMk/>
            <pc:sldMk cId="2770597927" sldId="291"/>
            <ac:picMk id="5" creationId="{EF64EB0B-80A8-8F3C-8206-B40412FD7EFC}"/>
          </ac:picMkLst>
        </pc:picChg>
        <pc:picChg chg="add mod">
          <ac:chgData name="Judith Bos" userId="b82cbfef57822a61" providerId="LiveId" clId="{05985510-10B9-4F49-8C9C-38B2BBB072FE}" dt="2023-06-29T17:46:51.019" v="633" actId="14100"/>
          <ac:picMkLst>
            <pc:docMk/>
            <pc:sldMk cId="2770597927" sldId="291"/>
            <ac:picMk id="6" creationId="{8301B072-26AF-CC83-3802-8CA8FBAA047F}"/>
          </ac:picMkLst>
        </pc:picChg>
        <pc:picChg chg="add mod">
          <ac:chgData name="Judith Bos" userId="b82cbfef57822a61" providerId="LiveId" clId="{05985510-10B9-4F49-8C9C-38B2BBB072FE}" dt="2023-06-29T19:03:32.582" v="1182"/>
          <ac:picMkLst>
            <pc:docMk/>
            <pc:sldMk cId="2770597927" sldId="291"/>
            <ac:picMk id="7" creationId="{236DB2BE-883E-800F-57A2-E24321C9F3CC}"/>
          </ac:picMkLst>
        </pc:picChg>
      </pc:sldChg>
      <pc:sldChg chg="addSp delSp modSp new mod">
        <pc:chgData name="Judith Bos" userId="b82cbfef57822a61" providerId="LiveId" clId="{05985510-10B9-4F49-8C9C-38B2BBB072FE}" dt="2023-06-29T19:03:45.368" v="1183"/>
        <pc:sldMkLst>
          <pc:docMk/>
          <pc:sldMk cId="1136361099" sldId="292"/>
        </pc:sldMkLst>
        <pc:spChg chg="mod">
          <ac:chgData name="Judith Bos" userId="b82cbfef57822a61" providerId="LiveId" clId="{05985510-10B9-4F49-8C9C-38B2BBB072FE}" dt="2023-06-29T17:47:49.252" v="652" actId="20577"/>
          <ac:spMkLst>
            <pc:docMk/>
            <pc:sldMk cId="1136361099" sldId="292"/>
            <ac:spMk id="2" creationId="{C52FD34A-A2E4-EC9C-AFF8-7C604DF6EAC6}"/>
          </ac:spMkLst>
        </pc:spChg>
        <pc:spChg chg="del">
          <ac:chgData name="Judith Bos" userId="b82cbfef57822a61" providerId="LiveId" clId="{05985510-10B9-4F49-8C9C-38B2BBB072FE}" dt="2023-06-29T17:47:45.612" v="635" actId="22"/>
          <ac:spMkLst>
            <pc:docMk/>
            <pc:sldMk cId="1136361099" sldId="292"/>
            <ac:spMk id="3" creationId="{B9630CD8-B0AE-EB38-C77A-4012FEC70E7B}"/>
          </ac:spMkLst>
        </pc:spChg>
        <pc:picChg chg="add mod ord">
          <ac:chgData name="Judith Bos" userId="b82cbfef57822a61" providerId="LiveId" clId="{05985510-10B9-4F49-8C9C-38B2BBB072FE}" dt="2023-06-29T17:48:00.011" v="656" actId="14100"/>
          <ac:picMkLst>
            <pc:docMk/>
            <pc:sldMk cId="1136361099" sldId="292"/>
            <ac:picMk id="5" creationId="{3C824E6F-5750-9209-2151-469E75E238E1}"/>
          </ac:picMkLst>
        </pc:picChg>
        <pc:picChg chg="add mod">
          <ac:chgData name="Judith Bos" userId="b82cbfef57822a61" providerId="LiveId" clId="{05985510-10B9-4F49-8C9C-38B2BBB072FE}" dt="2023-06-29T17:48:39.264" v="662" actId="1076"/>
          <ac:picMkLst>
            <pc:docMk/>
            <pc:sldMk cId="1136361099" sldId="292"/>
            <ac:picMk id="6" creationId="{23A63C07-6C0D-23A9-A2C7-17FE8A8DD6FA}"/>
          </ac:picMkLst>
        </pc:picChg>
        <pc:picChg chg="add mod">
          <ac:chgData name="Judith Bos" userId="b82cbfef57822a61" providerId="LiveId" clId="{05985510-10B9-4F49-8C9C-38B2BBB072FE}" dt="2023-06-29T19:03:45.368" v="1183"/>
          <ac:picMkLst>
            <pc:docMk/>
            <pc:sldMk cId="1136361099" sldId="292"/>
            <ac:picMk id="7" creationId="{E8D3E2AB-EF5C-E7D1-F2AC-C70102BE494A}"/>
          </ac:picMkLst>
        </pc:picChg>
      </pc:sldChg>
      <pc:sldChg chg="addSp delSp modSp new mod">
        <pc:chgData name="Judith Bos" userId="b82cbfef57822a61" providerId="LiveId" clId="{05985510-10B9-4F49-8C9C-38B2BBB072FE}" dt="2023-06-29T19:03:48.528" v="1184"/>
        <pc:sldMkLst>
          <pc:docMk/>
          <pc:sldMk cId="2098639737" sldId="293"/>
        </pc:sldMkLst>
        <pc:spChg chg="mod">
          <ac:chgData name="Judith Bos" userId="b82cbfef57822a61" providerId="LiveId" clId="{05985510-10B9-4F49-8C9C-38B2BBB072FE}" dt="2023-06-29T17:49:35.106" v="683" actId="20577"/>
          <ac:spMkLst>
            <pc:docMk/>
            <pc:sldMk cId="2098639737" sldId="293"/>
            <ac:spMk id="2" creationId="{98240899-D4CC-23D1-F87D-2FAC534EC9E2}"/>
          </ac:spMkLst>
        </pc:spChg>
        <pc:spChg chg="del">
          <ac:chgData name="Judith Bos" userId="b82cbfef57822a61" providerId="LiveId" clId="{05985510-10B9-4F49-8C9C-38B2BBB072FE}" dt="2023-06-29T17:49:28.762" v="664" actId="22"/>
          <ac:spMkLst>
            <pc:docMk/>
            <pc:sldMk cId="2098639737" sldId="293"/>
            <ac:spMk id="3" creationId="{8AADDFDA-2BAE-27DC-351D-5923F9C16034}"/>
          </ac:spMkLst>
        </pc:spChg>
        <pc:picChg chg="add mod ord">
          <ac:chgData name="Judith Bos" userId="b82cbfef57822a61" providerId="LiveId" clId="{05985510-10B9-4F49-8C9C-38B2BBB072FE}" dt="2023-06-29T17:49:54.915" v="687" actId="1076"/>
          <ac:picMkLst>
            <pc:docMk/>
            <pc:sldMk cId="2098639737" sldId="293"/>
            <ac:picMk id="5" creationId="{E488D263-D25A-C07B-EFD4-0A93E361079B}"/>
          </ac:picMkLst>
        </pc:picChg>
        <pc:picChg chg="add mod">
          <ac:chgData name="Judith Bos" userId="b82cbfef57822a61" providerId="LiveId" clId="{05985510-10B9-4F49-8C9C-38B2BBB072FE}" dt="2023-06-29T17:54:26.020" v="691" actId="1076"/>
          <ac:picMkLst>
            <pc:docMk/>
            <pc:sldMk cId="2098639737" sldId="293"/>
            <ac:picMk id="6" creationId="{16A87D6B-175E-4DFE-EAD8-4B16864FAFA7}"/>
          </ac:picMkLst>
        </pc:picChg>
        <pc:picChg chg="add mod">
          <ac:chgData name="Judith Bos" userId="b82cbfef57822a61" providerId="LiveId" clId="{05985510-10B9-4F49-8C9C-38B2BBB072FE}" dt="2023-06-29T19:03:48.528" v="1184"/>
          <ac:picMkLst>
            <pc:docMk/>
            <pc:sldMk cId="2098639737" sldId="293"/>
            <ac:picMk id="7" creationId="{14507638-97D9-EB8A-E443-24886118D19C}"/>
          </ac:picMkLst>
        </pc:picChg>
      </pc:sldChg>
      <pc:sldChg chg="addSp delSp modSp new mod">
        <pc:chgData name="Judith Bos" userId="b82cbfef57822a61" providerId="LiveId" clId="{05985510-10B9-4F49-8C9C-38B2BBB072FE}" dt="2023-06-29T19:03:52.647" v="1185"/>
        <pc:sldMkLst>
          <pc:docMk/>
          <pc:sldMk cId="3860209226" sldId="294"/>
        </pc:sldMkLst>
        <pc:spChg chg="mod">
          <ac:chgData name="Judith Bos" userId="b82cbfef57822a61" providerId="LiveId" clId="{05985510-10B9-4F49-8C9C-38B2BBB072FE}" dt="2023-06-29T17:55:10.513" v="709" actId="20577"/>
          <ac:spMkLst>
            <pc:docMk/>
            <pc:sldMk cId="3860209226" sldId="294"/>
            <ac:spMk id="2" creationId="{4E512AA2-8342-2CB3-404C-2670B6C0006D}"/>
          </ac:spMkLst>
        </pc:spChg>
        <pc:spChg chg="del">
          <ac:chgData name="Judith Bos" userId="b82cbfef57822a61" providerId="LiveId" clId="{05985510-10B9-4F49-8C9C-38B2BBB072FE}" dt="2023-06-29T17:55:05.981" v="693" actId="22"/>
          <ac:spMkLst>
            <pc:docMk/>
            <pc:sldMk cId="3860209226" sldId="294"/>
            <ac:spMk id="3" creationId="{B1C8BE74-057B-47F4-95AC-51EFF172AE37}"/>
          </ac:spMkLst>
        </pc:spChg>
        <pc:picChg chg="add mod ord">
          <ac:chgData name="Judith Bos" userId="b82cbfef57822a61" providerId="LiveId" clId="{05985510-10B9-4F49-8C9C-38B2BBB072FE}" dt="2023-06-29T17:55:20.298" v="712" actId="1076"/>
          <ac:picMkLst>
            <pc:docMk/>
            <pc:sldMk cId="3860209226" sldId="294"/>
            <ac:picMk id="5" creationId="{364474D5-79C8-7166-E2AF-771779B626E5}"/>
          </ac:picMkLst>
        </pc:picChg>
        <pc:picChg chg="add mod">
          <ac:chgData name="Judith Bos" userId="b82cbfef57822a61" providerId="LiveId" clId="{05985510-10B9-4F49-8C9C-38B2BBB072FE}" dt="2023-06-29T17:56:55.179" v="721" actId="14100"/>
          <ac:picMkLst>
            <pc:docMk/>
            <pc:sldMk cId="3860209226" sldId="294"/>
            <ac:picMk id="6" creationId="{8335E9DB-68FF-D8DD-14CA-C288735D8C6C}"/>
          </ac:picMkLst>
        </pc:picChg>
        <pc:picChg chg="add mod">
          <ac:chgData name="Judith Bos" userId="b82cbfef57822a61" providerId="LiveId" clId="{05985510-10B9-4F49-8C9C-38B2BBB072FE}" dt="2023-06-29T19:03:52.647" v="1185"/>
          <ac:picMkLst>
            <pc:docMk/>
            <pc:sldMk cId="3860209226" sldId="294"/>
            <ac:picMk id="7" creationId="{A37C3A77-2E50-0FEE-FA61-7C6EBD9104A8}"/>
          </ac:picMkLst>
        </pc:picChg>
      </pc:sldChg>
      <pc:sldChg chg="addSp delSp modSp new mod">
        <pc:chgData name="Judith Bos" userId="b82cbfef57822a61" providerId="LiveId" clId="{05985510-10B9-4F49-8C9C-38B2BBB072FE}" dt="2023-06-29T19:03:57.329" v="1186"/>
        <pc:sldMkLst>
          <pc:docMk/>
          <pc:sldMk cId="197760387" sldId="295"/>
        </pc:sldMkLst>
        <pc:spChg chg="mod">
          <ac:chgData name="Judith Bos" userId="b82cbfef57822a61" providerId="LiveId" clId="{05985510-10B9-4F49-8C9C-38B2BBB072FE}" dt="2023-06-29T17:58:05.476" v="764" actId="20577"/>
          <ac:spMkLst>
            <pc:docMk/>
            <pc:sldMk cId="197760387" sldId="295"/>
            <ac:spMk id="2" creationId="{BE55B751-49EC-B1F3-D79B-FC010FEA9687}"/>
          </ac:spMkLst>
        </pc:spChg>
        <pc:spChg chg="del">
          <ac:chgData name="Judith Bos" userId="b82cbfef57822a61" providerId="LiveId" clId="{05985510-10B9-4F49-8C9C-38B2BBB072FE}" dt="2023-06-29T17:57:51.741" v="723" actId="22"/>
          <ac:spMkLst>
            <pc:docMk/>
            <pc:sldMk cId="197760387" sldId="295"/>
            <ac:spMk id="3" creationId="{E3A49610-E7BF-92E6-4EF1-948E2B064783}"/>
          </ac:spMkLst>
        </pc:spChg>
        <pc:picChg chg="add mod ord">
          <ac:chgData name="Judith Bos" userId="b82cbfef57822a61" providerId="LiveId" clId="{05985510-10B9-4F49-8C9C-38B2BBB072FE}" dt="2023-06-29T17:58:21.669" v="768" actId="1076"/>
          <ac:picMkLst>
            <pc:docMk/>
            <pc:sldMk cId="197760387" sldId="295"/>
            <ac:picMk id="5" creationId="{0EB54F57-9414-465F-400F-62C6689BFAC8}"/>
          </ac:picMkLst>
        </pc:picChg>
        <pc:picChg chg="add mod">
          <ac:chgData name="Judith Bos" userId="b82cbfef57822a61" providerId="LiveId" clId="{05985510-10B9-4F49-8C9C-38B2BBB072FE}" dt="2023-06-29T17:58:58.725" v="774" actId="1076"/>
          <ac:picMkLst>
            <pc:docMk/>
            <pc:sldMk cId="197760387" sldId="295"/>
            <ac:picMk id="6" creationId="{07DF0D25-90ED-EB72-2ACB-F53FCA4C0B29}"/>
          </ac:picMkLst>
        </pc:picChg>
        <pc:picChg chg="add mod">
          <ac:chgData name="Judith Bos" userId="b82cbfef57822a61" providerId="LiveId" clId="{05985510-10B9-4F49-8C9C-38B2BBB072FE}" dt="2023-06-29T19:03:57.329" v="1186"/>
          <ac:picMkLst>
            <pc:docMk/>
            <pc:sldMk cId="197760387" sldId="295"/>
            <ac:picMk id="7" creationId="{487E4B65-7147-216B-DBF4-A3A3528D8877}"/>
          </ac:picMkLst>
        </pc:picChg>
      </pc:sldChg>
      <pc:sldChg chg="addSp delSp modSp new mod">
        <pc:chgData name="Judith Bos" userId="b82cbfef57822a61" providerId="LiveId" clId="{05985510-10B9-4F49-8C9C-38B2BBB072FE}" dt="2023-06-29T19:04:01.262" v="1187"/>
        <pc:sldMkLst>
          <pc:docMk/>
          <pc:sldMk cId="1342932683" sldId="296"/>
        </pc:sldMkLst>
        <pc:spChg chg="mod">
          <ac:chgData name="Judith Bos" userId="b82cbfef57822a61" providerId="LiveId" clId="{05985510-10B9-4F49-8C9C-38B2BBB072FE}" dt="2023-06-29T18:00:07.225" v="796" actId="20577"/>
          <ac:spMkLst>
            <pc:docMk/>
            <pc:sldMk cId="1342932683" sldId="296"/>
            <ac:spMk id="2" creationId="{CFB80F91-1486-6932-35AE-2D8BD16F464C}"/>
          </ac:spMkLst>
        </pc:spChg>
        <pc:spChg chg="del">
          <ac:chgData name="Judith Bos" userId="b82cbfef57822a61" providerId="LiveId" clId="{05985510-10B9-4F49-8C9C-38B2BBB072FE}" dt="2023-06-29T18:00:01.849" v="776" actId="22"/>
          <ac:spMkLst>
            <pc:docMk/>
            <pc:sldMk cId="1342932683" sldId="296"/>
            <ac:spMk id="3" creationId="{01A34E27-CC2B-C444-978A-6260C1C61157}"/>
          </ac:spMkLst>
        </pc:spChg>
        <pc:picChg chg="add mod ord">
          <ac:chgData name="Judith Bos" userId="b82cbfef57822a61" providerId="LiveId" clId="{05985510-10B9-4F49-8C9C-38B2BBB072FE}" dt="2023-06-29T18:00:35.465" v="802" actId="14100"/>
          <ac:picMkLst>
            <pc:docMk/>
            <pc:sldMk cId="1342932683" sldId="296"/>
            <ac:picMk id="5" creationId="{B08F585F-A754-55FF-4351-4259B361C2E3}"/>
          </ac:picMkLst>
        </pc:picChg>
        <pc:picChg chg="add mod">
          <ac:chgData name="Judith Bos" userId="b82cbfef57822a61" providerId="LiveId" clId="{05985510-10B9-4F49-8C9C-38B2BBB072FE}" dt="2023-06-29T18:01:16.133" v="806" actId="1076"/>
          <ac:picMkLst>
            <pc:docMk/>
            <pc:sldMk cId="1342932683" sldId="296"/>
            <ac:picMk id="6" creationId="{9182A44C-F875-1532-2185-5C3D6C344F4F}"/>
          </ac:picMkLst>
        </pc:picChg>
        <pc:picChg chg="add mod">
          <ac:chgData name="Judith Bos" userId="b82cbfef57822a61" providerId="LiveId" clId="{05985510-10B9-4F49-8C9C-38B2BBB072FE}" dt="2023-06-29T19:04:01.262" v="1187"/>
          <ac:picMkLst>
            <pc:docMk/>
            <pc:sldMk cId="1342932683" sldId="296"/>
            <ac:picMk id="7" creationId="{F2BA973F-41BB-D859-0A99-2438859D71D8}"/>
          </ac:picMkLst>
        </pc:picChg>
      </pc:sldChg>
      <pc:sldChg chg="addSp delSp modSp new mod">
        <pc:chgData name="Judith Bos" userId="b82cbfef57822a61" providerId="LiveId" clId="{05985510-10B9-4F49-8C9C-38B2BBB072FE}" dt="2023-06-29T19:04:07.489" v="1188"/>
        <pc:sldMkLst>
          <pc:docMk/>
          <pc:sldMk cId="2613449944" sldId="297"/>
        </pc:sldMkLst>
        <pc:spChg chg="mod">
          <ac:chgData name="Judith Bos" userId="b82cbfef57822a61" providerId="LiveId" clId="{05985510-10B9-4F49-8C9C-38B2BBB072FE}" dt="2023-06-29T18:02:08.797" v="827" actId="20577"/>
          <ac:spMkLst>
            <pc:docMk/>
            <pc:sldMk cId="2613449944" sldId="297"/>
            <ac:spMk id="2" creationId="{BAC13CDD-0B55-2954-70AF-7FA2BAA8C590}"/>
          </ac:spMkLst>
        </pc:spChg>
        <pc:spChg chg="del">
          <ac:chgData name="Judith Bos" userId="b82cbfef57822a61" providerId="LiveId" clId="{05985510-10B9-4F49-8C9C-38B2BBB072FE}" dt="2023-06-29T18:02:04.482" v="808" actId="22"/>
          <ac:spMkLst>
            <pc:docMk/>
            <pc:sldMk cId="2613449944" sldId="297"/>
            <ac:spMk id="3" creationId="{FA1FFA72-CE1A-90AF-C6F4-CDE99FE6D581}"/>
          </ac:spMkLst>
        </pc:spChg>
        <pc:picChg chg="add mod ord">
          <ac:chgData name="Judith Bos" userId="b82cbfef57822a61" providerId="LiveId" clId="{05985510-10B9-4F49-8C9C-38B2BBB072FE}" dt="2023-06-29T18:02:21.605" v="831" actId="14100"/>
          <ac:picMkLst>
            <pc:docMk/>
            <pc:sldMk cId="2613449944" sldId="297"/>
            <ac:picMk id="5" creationId="{869BC977-CC91-3E61-9603-07EF56D09B1C}"/>
          </ac:picMkLst>
        </pc:picChg>
        <pc:picChg chg="add mod">
          <ac:chgData name="Judith Bos" userId="b82cbfef57822a61" providerId="LiveId" clId="{05985510-10B9-4F49-8C9C-38B2BBB072FE}" dt="2023-06-29T18:03:06.955" v="835" actId="14100"/>
          <ac:picMkLst>
            <pc:docMk/>
            <pc:sldMk cId="2613449944" sldId="297"/>
            <ac:picMk id="6" creationId="{F590DBF5-FF66-4D14-23E0-5A7AA21AB717}"/>
          </ac:picMkLst>
        </pc:picChg>
        <pc:picChg chg="add mod">
          <ac:chgData name="Judith Bos" userId="b82cbfef57822a61" providerId="LiveId" clId="{05985510-10B9-4F49-8C9C-38B2BBB072FE}" dt="2023-06-29T19:04:07.489" v="1188"/>
          <ac:picMkLst>
            <pc:docMk/>
            <pc:sldMk cId="2613449944" sldId="297"/>
            <ac:picMk id="7" creationId="{1A7529F4-3CDA-DC14-B3F1-5E25FE500F35}"/>
          </ac:picMkLst>
        </pc:picChg>
      </pc:sldChg>
      <pc:sldChg chg="addSp delSp modSp new mod">
        <pc:chgData name="Judith Bos" userId="b82cbfef57822a61" providerId="LiveId" clId="{05985510-10B9-4F49-8C9C-38B2BBB072FE}" dt="2023-06-29T19:04:10.082" v="1189"/>
        <pc:sldMkLst>
          <pc:docMk/>
          <pc:sldMk cId="3905627694" sldId="298"/>
        </pc:sldMkLst>
        <pc:spChg chg="mod">
          <ac:chgData name="Judith Bos" userId="b82cbfef57822a61" providerId="LiveId" clId="{05985510-10B9-4F49-8C9C-38B2BBB072FE}" dt="2023-06-29T18:06:00.878" v="853" actId="20577"/>
          <ac:spMkLst>
            <pc:docMk/>
            <pc:sldMk cId="3905627694" sldId="298"/>
            <ac:spMk id="2" creationId="{F6391822-84E7-5880-7C65-2946B52B949C}"/>
          </ac:spMkLst>
        </pc:spChg>
        <pc:spChg chg="del">
          <ac:chgData name="Judith Bos" userId="b82cbfef57822a61" providerId="LiveId" clId="{05985510-10B9-4F49-8C9C-38B2BBB072FE}" dt="2023-06-29T18:05:56.848" v="837" actId="22"/>
          <ac:spMkLst>
            <pc:docMk/>
            <pc:sldMk cId="3905627694" sldId="298"/>
            <ac:spMk id="3" creationId="{F9439842-E994-A42F-8E23-4027C018FA96}"/>
          </ac:spMkLst>
        </pc:spChg>
        <pc:picChg chg="add mod ord">
          <ac:chgData name="Judith Bos" userId="b82cbfef57822a61" providerId="LiveId" clId="{05985510-10B9-4F49-8C9C-38B2BBB072FE}" dt="2023-06-29T18:06:24.786" v="861" actId="1076"/>
          <ac:picMkLst>
            <pc:docMk/>
            <pc:sldMk cId="3905627694" sldId="298"/>
            <ac:picMk id="5" creationId="{75E584A6-57A2-58FD-419F-23D57F4AD08E}"/>
          </ac:picMkLst>
        </pc:picChg>
        <pc:picChg chg="add mod">
          <ac:chgData name="Judith Bos" userId="b82cbfef57822a61" providerId="LiveId" clId="{05985510-10B9-4F49-8C9C-38B2BBB072FE}" dt="2023-06-29T18:07:03.516" v="865" actId="1076"/>
          <ac:picMkLst>
            <pc:docMk/>
            <pc:sldMk cId="3905627694" sldId="298"/>
            <ac:picMk id="6" creationId="{E5F57259-3681-94A2-604B-26CA0E0696DB}"/>
          </ac:picMkLst>
        </pc:picChg>
        <pc:picChg chg="add mod">
          <ac:chgData name="Judith Bos" userId="b82cbfef57822a61" providerId="LiveId" clId="{05985510-10B9-4F49-8C9C-38B2BBB072FE}" dt="2023-06-29T19:04:10.082" v="1189"/>
          <ac:picMkLst>
            <pc:docMk/>
            <pc:sldMk cId="3905627694" sldId="298"/>
            <ac:picMk id="7" creationId="{2470065E-0709-7987-BEF6-B01EFF413045}"/>
          </ac:picMkLst>
        </pc:picChg>
      </pc:sldChg>
      <pc:sldChg chg="addSp delSp modSp new mod">
        <pc:chgData name="Judith Bos" userId="b82cbfef57822a61" providerId="LiveId" clId="{05985510-10B9-4F49-8C9C-38B2BBB072FE}" dt="2023-06-29T19:04:13.148" v="1190"/>
        <pc:sldMkLst>
          <pc:docMk/>
          <pc:sldMk cId="3730776819" sldId="299"/>
        </pc:sldMkLst>
        <pc:spChg chg="mod">
          <ac:chgData name="Judith Bos" userId="b82cbfef57822a61" providerId="LiveId" clId="{05985510-10B9-4F49-8C9C-38B2BBB072FE}" dt="2023-06-29T18:07:55.432" v="885" actId="20577"/>
          <ac:spMkLst>
            <pc:docMk/>
            <pc:sldMk cId="3730776819" sldId="299"/>
            <ac:spMk id="2" creationId="{C8333406-07BF-1A5B-154F-D78EB6AFBC66}"/>
          </ac:spMkLst>
        </pc:spChg>
        <pc:spChg chg="del">
          <ac:chgData name="Judith Bos" userId="b82cbfef57822a61" providerId="LiveId" clId="{05985510-10B9-4F49-8C9C-38B2BBB072FE}" dt="2023-06-29T18:07:51.026" v="867" actId="22"/>
          <ac:spMkLst>
            <pc:docMk/>
            <pc:sldMk cId="3730776819" sldId="299"/>
            <ac:spMk id="3" creationId="{22D03DD2-21A9-58AC-F2E2-7E298C37B946}"/>
          </ac:spMkLst>
        </pc:spChg>
        <pc:picChg chg="add mod ord">
          <ac:chgData name="Judith Bos" userId="b82cbfef57822a61" providerId="LiveId" clId="{05985510-10B9-4F49-8C9C-38B2BBB072FE}" dt="2023-06-29T18:08:13.516" v="889" actId="14100"/>
          <ac:picMkLst>
            <pc:docMk/>
            <pc:sldMk cId="3730776819" sldId="299"/>
            <ac:picMk id="5" creationId="{EABB7130-B285-7A48-1B31-AB4C4E541DF6}"/>
          </ac:picMkLst>
        </pc:picChg>
        <pc:picChg chg="add mod">
          <ac:chgData name="Judith Bos" userId="b82cbfef57822a61" providerId="LiveId" clId="{05985510-10B9-4F49-8C9C-38B2BBB072FE}" dt="2023-06-29T18:08:40.391" v="894" actId="14100"/>
          <ac:picMkLst>
            <pc:docMk/>
            <pc:sldMk cId="3730776819" sldId="299"/>
            <ac:picMk id="6" creationId="{A329C47D-1AD7-4873-31D4-B972578DD01D}"/>
          </ac:picMkLst>
        </pc:picChg>
        <pc:picChg chg="add mod">
          <ac:chgData name="Judith Bos" userId="b82cbfef57822a61" providerId="LiveId" clId="{05985510-10B9-4F49-8C9C-38B2BBB072FE}" dt="2023-06-29T19:04:13.148" v="1190"/>
          <ac:picMkLst>
            <pc:docMk/>
            <pc:sldMk cId="3730776819" sldId="299"/>
            <ac:picMk id="7" creationId="{C71A1FDA-B056-B203-8651-36C3E86429D9}"/>
          </ac:picMkLst>
        </pc:picChg>
      </pc:sldChg>
      <pc:sldChg chg="addSp delSp modSp new mod">
        <pc:chgData name="Judith Bos" userId="b82cbfef57822a61" providerId="LiveId" clId="{05985510-10B9-4F49-8C9C-38B2BBB072FE}" dt="2023-06-29T19:04:16.145" v="1191"/>
        <pc:sldMkLst>
          <pc:docMk/>
          <pc:sldMk cId="2030057765" sldId="300"/>
        </pc:sldMkLst>
        <pc:spChg chg="mod">
          <ac:chgData name="Judith Bos" userId="b82cbfef57822a61" providerId="LiveId" clId="{05985510-10B9-4F49-8C9C-38B2BBB072FE}" dt="2023-06-29T18:13:06.354" v="916" actId="20577"/>
          <ac:spMkLst>
            <pc:docMk/>
            <pc:sldMk cId="2030057765" sldId="300"/>
            <ac:spMk id="2" creationId="{E34B093C-F346-A670-7F74-086A6B5739AB}"/>
          </ac:spMkLst>
        </pc:spChg>
        <pc:spChg chg="del">
          <ac:chgData name="Judith Bos" userId="b82cbfef57822a61" providerId="LiveId" clId="{05985510-10B9-4F49-8C9C-38B2BBB072FE}" dt="2023-06-29T18:13:00.127" v="896" actId="22"/>
          <ac:spMkLst>
            <pc:docMk/>
            <pc:sldMk cId="2030057765" sldId="300"/>
            <ac:spMk id="3" creationId="{CF277918-7FBC-339F-4B34-1D9367AF06F4}"/>
          </ac:spMkLst>
        </pc:spChg>
        <pc:picChg chg="add mod ord">
          <ac:chgData name="Judith Bos" userId="b82cbfef57822a61" providerId="LiveId" clId="{05985510-10B9-4F49-8C9C-38B2BBB072FE}" dt="2023-06-29T18:13:27.515" v="920" actId="1076"/>
          <ac:picMkLst>
            <pc:docMk/>
            <pc:sldMk cId="2030057765" sldId="300"/>
            <ac:picMk id="5" creationId="{56D24DB0-3223-A238-AE9D-D8719E0BFCE0}"/>
          </ac:picMkLst>
        </pc:picChg>
        <pc:picChg chg="add mod">
          <ac:chgData name="Judith Bos" userId="b82cbfef57822a61" providerId="LiveId" clId="{05985510-10B9-4F49-8C9C-38B2BBB072FE}" dt="2023-06-29T18:14:19.497" v="925" actId="14100"/>
          <ac:picMkLst>
            <pc:docMk/>
            <pc:sldMk cId="2030057765" sldId="300"/>
            <ac:picMk id="6" creationId="{1EFB3D99-E60B-977C-F143-A847EF2BCD2D}"/>
          </ac:picMkLst>
        </pc:picChg>
        <pc:picChg chg="add mod">
          <ac:chgData name="Judith Bos" userId="b82cbfef57822a61" providerId="LiveId" clId="{05985510-10B9-4F49-8C9C-38B2BBB072FE}" dt="2023-06-29T19:04:16.145" v="1191"/>
          <ac:picMkLst>
            <pc:docMk/>
            <pc:sldMk cId="2030057765" sldId="300"/>
            <ac:picMk id="7" creationId="{7027EEA5-48CC-9AB8-E2CD-AFFD5B55A07F}"/>
          </ac:picMkLst>
        </pc:picChg>
      </pc:sldChg>
      <pc:sldChg chg="addSp delSp modSp new mod">
        <pc:chgData name="Judith Bos" userId="b82cbfef57822a61" providerId="LiveId" clId="{05985510-10B9-4F49-8C9C-38B2BBB072FE}" dt="2023-06-29T19:04:21.469" v="1192"/>
        <pc:sldMkLst>
          <pc:docMk/>
          <pc:sldMk cId="2952445322" sldId="301"/>
        </pc:sldMkLst>
        <pc:spChg chg="mod">
          <ac:chgData name="Judith Bos" userId="b82cbfef57822a61" providerId="LiveId" clId="{05985510-10B9-4F49-8C9C-38B2BBB072FE}" dt="2023-06-29T18:16:07.170" v="947" actId="20577"/>
          <ac:spMkLst>
            <pc:docMk/>
            <pc:sldMk cId="2952445322" sldId="301"/>
            <ac:spMk id="2" creationId="{C4A6E154-B62B-3C77-C32A-5CE29C421B78}"/>
          </ac:spMkLst>
        </pc:spChg>
        <pc:spChg chg="del">
          <ac:chgData name="Judith Bos" userId="b82cbfef57822a61" providerId="LiveId" clId="{05985510-10B9-4F49-8C9C-38B2BBB072FE}" dt="2023-06-29T18:15:59.720" v="927" actId="22"/>
          <ac:spMkLst>
            <pc:docMk/>
            <pc:sldMk cId="2952445322" sldId="301"/>
            <ac:spMk id="3" creationId="{2BDB97AE-46EC-CA17-ED78-3FDEEA4B595F}"/>
          </ac:spMkLst>
        </pc:spChg>
        <pc:picChg chg="add mod ord">
          <ac:chgData name="Judith Bos" userId="b82cbfef57822a61" providerId="LiveId" clId="{05985510-10B9-4F49-8C9C-38B2BBB072FE}" dt="2023-06-29T18:16:22.172" v="951" actId="1076"/>
          <ac:picMkLst>
            <pc:docMk/>
            <pc:sldMk cId="2952445322" sldId="301"/>
            <ac:picMk id="5" creationId="{28B708D9-CF7C-D635-2D1A-86B33689D34E}"/>
          </ac:picMkLst>
        </pc:picChg>
        <pc:picChg chg="add mod">
          <ac:chgData name="Judith Bos" userId="b82cbfef57822a61" providerId="LiveId" clId="{05985510-10B9-4F49-8C9C-38B2BBB072FE}" dt="2023-06-29T18:17:15.818" v="955" actId="14100"/>
          <ac:picMkLst>
            <pc:docMk/>
            <pc:sldMk cId="2952445322" sldId="301"/>
            <ac:picMk id="6" creationId="{2CD05523-065D-CF28-6B55-A800723C2A19}"/>
          </ac:picMkLst>
        </pc:picChg>
        <pc:picChg chg="add mod">
          <ac:chgData name="Judith Bos" userId="b82cbfef57822a61" providerId="LiveId" clId="{05985510-10B9-4F49-8C9C-38B2BBB072FE}" dt="2023-06-29T19:04:21.469" v="1192"/>
          <ac:picMkLst>
            <pc:docMk/>
            <pc:sldMk cId="2952445322" sldId="301"/>
            <ac:picMk id="7" creationId="{C3425CCA-9BAA-4C54-DB2B-233088B3477E}"/>
          </ac:picMkLst>
        </pc:picChg>
      </pc:sldChg>
      <pc:sldChg chg="addSp delSp modSp new mod">
        <pc:chgData name="Judith Bos" userId="b82cbfef57822a61" providerId="LiveId" clId="{05985510-10B9-4F49-8C9C-38B2BBB072FE}" dt="2023-06-29T19:04:24.907" v="1193"/>
        <pc:sldMkLst>
          <pc:docMk/>
          <pc:sldMk cId="2018689206" sldId="302"/>
        </pc:sldMkLst>
        <pc:spChg chg="mod">
          <ac:chgData name="Judith Bos" userId="b82cbfef57822a61" providerId="LiveId" clId="{05985510-10B9-4F49-8C9C-38B2BBB072FE}" dt="2023-06-29T18:18:20.740" v="973" actId="20577"/>
          <ac:spMkLst>
            <pc:docMk/>
            <pc:sldMk cId="2018689206" sldId="302"/>
            <ac:spMk id="2" creationId="{0ECC88A9-0A8D-F6CB-6020-F82073811358}"/>
          </ac:spMkLst>
        </pc:spChg>
        <pc:spChg chg="del">
          <ac:chgData name="Judith Bos" userId="b82cbfef57822a61" providerId="LiveId" clId="{05985510-10B9-4F49-8C9C-38B2BBB072FE}" dt="2023-06-29T18:18:16.177" v="957" actId="22"/>
          <ac:spMkLst>
            <pc:docMk/>
            <pc:sldMk cId="2018689206" sldId="302"/>
            <ac:spMk id="3" creationId="{C97C9CCE-0257-9D94-D515-1550434A29A2}"/>
          </ac:spMkLst>
        </pc:spChg>
        <pc:picChg chg="add mod ord">
          <ac:chgData name="Judith Bos" userId="b82cbfef57822a61" providerId="LiveId" clId="{05985510-10B9-4F49-8C9C-38B2BBB072FE}" dt="2023-06-29T18:18:28.280" v="976" actId="1076"/>
          <ac:picMkLst>
            <pc:docMk/>
            <pc:sldMk cId="2018689206" sldId="302"/>
            <ac:picMk id="5" creationId="{5EAE0F48-E16E-65F9-41EF-7DA70E6EBBA7}"/>
          </ac:picMkLst>
        </pc:picChg>
        <pc:picChg chg="add mod">
          <ac:chgData name="Judith Bos" userId="b82cbfef57822a61" providerId="LiveId" clId="{05985510-10B9-4F49-8C9C-38B2BBB072FE}" dt="2023-06-29T18:19:17.645" v="983" actId="1076"/>
          <ac:picMkLst>
            <pc:docMk/>
            <pc:sldMk cId="2018689206" sldId="302"/>
            <ac:picMk id="6" creationId="{525B904C-9D8F-F15E-3C09-2002B890FEC9}"/>
          </ac:picMkLst>
        </pc:picChg>
        <pc:picChg chg="add mod">
          <ac:chgData name="Judith Bos" userId="b82cbfef57822a61" providerId="LiveId" clId="{05985510-10B9-4F49-8C9C-38B2BBB072FE}" dt="2023-06-29T19:04:24.907" v="1193"/>
          <ac:picMkLst>
            <pc:docMk/>
            <pc:sldMk cId="2018689206" sldId="302"/>
            <ac:picMk id="7" creationId="{FFA74CF8-618E-783F-8364-3AE3B2E5791D}"/>
          </ac:picMkLst>
        </pc:picChg>
      </pc:sldChg>
      <pc:sldChg chg="addSp delSp modSp new mod">
        <pc:chgData name="Judith Bos" userId="b82cbfef57822a61" providerId="LiveId" clId="{05985510-10B9-4F49-8C9C-38B2BBB072FE}" dt="2023-06-29T19:04:27.892" v="1194"/>
        <pc:sldMkLst>
          <pc:docMk/>
          <pc:sldMk cId="3184100105" sldId="303"/>
        </pc:sldMkLst>
        <pc:spChg chg="mod">
          <ac:chgData name="Judith Bos" userId="b82cbfef57822a61" providerId="LiveId" clId="{05985510-10B9-4F49-8C9C-38B2BBB072FE}" dt="2023-06-29T18:20:17.282" v="1001" actId="20577"/>
          <ac:spMkLst>
            <pc:docMk/>
            <pc:sldMk cId="3184100105" sldId="303"/>
            <ac:spMk id="2" creationId="{C3873601-CEBC-7E21-23E7-789121C98047}"/>
          </ac:spMkLst>
        </pc:spChg>
        <pc:spChg chg="del">
          <ac:chgData name="Judith Bos" userId="b82cbfef57822a61" providerId="LiveId" clId="{05985510-10B9-4F49-8C9C-38B2BBB072FE}" dt="2023-06-29T18:20:12.553" v="985" actId="22"/>
          <ac:spMkLst>
            <pc:docMk/>
            <pc:sldMk cId="3184100105" sldId="303"/>
            <ac:spMk id="3" creationId="{540CEE36-F348-15B6-705C-C55B6236CE00}"/>
          </ac:spMkLst>
        </pc:spChg>
        <pc:picChg chg="add mod ord">
          <ac:chgData name="Judith Bos" userId="b82cbfef57822a61" providerId="LiveId" clId="{05985510-10B9-4F49-8C9C-38B2BBB072FE}" dt="2023-06-29T18:20:38.295" v="1006" actId="1076"/>
          <ac:picMkLst>
            <pc:docMk/>
            <pc:sldMk cId="3184100105" sldId="303"/>
            <ac:picMk id="5" creationId="{C8C468FC-1C05-4DC8-16AE-5C92D27B04AA}"/>
          </ac:picMkLst>
        </pc:picChg>
        <pc:picChg chg="add mod">
          <ac:chgData name="Judith Bos" userId="b82cbfef57822a61" providerId="LiveId" clId="{05985510-10B9-4F49-8C9C-38B2BBB072FE}" dt="2023-06-29T18:21:24.085" v="1011" actId="14100"/>
          <ac:picMkLst>
            <pc:docMk/>
            <pc:sldMk cId="3184100105" sldId="303"/>
            <ac:picMk id="6" creationId="{39BF8049-AF81-20DF-4606-CD350A8932D3}"/>
          </ac:picMkLst>
        </pc:picChg>
        <pc:picChg chg="add mod">
          <ac:chgData name="Judith Bos" userId="b82cbfef57822a61" providerId="LiveId" clId="{05985510-10B9-4F49-8C9C-38B2BBB072FE}" dt="2023-06-29T19:04:27.892" v="1194"/>
          <ac:picMkLst>
            <pc:docMk/>
            <pc:sldMk cId="3184100105" sldId="303"/>
            <ac:picMk id="7" creationId="{E7DB2935-049E-7741-EF8C-2ED218FE6823}"/>
          </ac:picMkLst>
        </pc:picChg>
      </pc:sldChg>
      <pc:sldChg chg="addSp delSp modSp new mod">
        <pc:chgData name="Judith Bos" userId="b82cbfef57822a61" providerId="LiveId" clId="{05985510-10B9-4F49-8C9C-38B2BBB072FE}" dt="2023-06-29T19:04:32.219" v="1195"/>
        <pc:sldMkLst>
          <pc:docMk/>
          <pc:sldMk cId="1824063358" sldId="304"/>
        </pc:sldMkLst>
        <pc:spChg chg="mod">
          <ac:chgData name="Judith Bos" userId="b82cbfef57822a61" providerId="LiveId" clId="{05985510-10B9-4F49-8C9C-38B2BBB072FE}" dt="2023-06-29T18:22:20.998" v="1036" actId="20577"/>
          <ac:spMkLst>
            <pc:docMk/>
            <pc:sldMk cId="1824063358" sldId="304"/>
            <ac:spMk id="2" creationId="{9876621B-2293-113C-127E-DCE0BDD422AA}"/>
          </ac:spMkLst>
        </pc:spChg>
        <pc:spChg chg="del">
          <ac:chgData name="Judith Bos" userId="b82cbfef57822a61" providerId="LiveId" clId="{05985510-10B9-4F49-8C9C-38B2BBB072FE}" dt="2023-06-29T18:22:13.973" v="1013" actId="22"/>
          <ac:spMkLst>
            <pc:docMk/>
            <pc:sldMk cId="1824063358" sldId="304"/>
            <ac:spMk id="3" creationId="{B6AE3D7D-5687-4913-7085-79DB3DECBFF3}"/>
          </ac:spMkLst>
        </pc:spChg>
        <pc:picChg chg="add mod ord">
          <ac:chgData name="Judith Bos" userId="b82cbfef57822a61" providerId="LiveId" clId="{05985510-10B9-4F49-8C9C-38B2BBB072FE}" dt="2023-06-29T18:22:49.062" v="1045" actId="1076"/>
          <ac:picMkLst>
            <pc:docMk/>
            <pc:sldMk cId="1824063358" sldId="304"/>
            <ac:picMk id="5" creationId="{E9EECCD1-C09E-2B62-04BC-404D84B4719F}"/>
          </ac:picMkLst>
        </pc:picChg>
        <pc:picChg chg="add mod">
          <ac:chgData name="Judith Bos" userId="b82cbfef57822a61" providerId="LiveId" clId="{05985510-10B9-4F49-8C9C-38B2BBB072FE}" dt="2023-06-29T18:23:15.202" v="1049" actId="1076"/>
          <ac:picMkLst>
            <pc:docMk/>
            <pc:sldMk cId="1824063358" sldId="304"/>
            <ac:picMk id="6" creationId="{340C4FF7-8D64-2DA7-CDF8-8059EE3C2CE7}"/>
          </ac:picMkLst>
        </pc:picChg>
        <pc:picChg chg="add mod">
          <ac:chgData name="Judith Bos" userId="b82cbfef57822a61" providerId="LiveId" clId="{05985510-10B9-4F49-8C9C-38B2BBB072FE}" dt="2023-06-29T19:04:32.219" v="1195"/>
          <ac:picMkLst>
            <pc:docMk/>
            <pc:sldMk cId="1824063358" sldId="304"/>
            <ac:picMk id="7" creationId="{2D04B947-C970-5A88-F736-690482AFEB8E}"/>
          </ac:picMkLst>
        </pc:picChg>
      </pc:sldChg>
      <pc:sldChg chg="addSp delSp modSp new mod">
        <pc:chgData name="Judith Bos" userId="b82cbfef57822a61" providerId="LiveId" clId="{05985510-10B9-4F49-8C9C-38B2BBB072FE}" dt="2023-06-29T19:04:40.405" v="1196"/>
        <pc:sldMkLst>
          <pc:docMk/>
          <pc:sldMk cId="2655402899" sldId="305"/>
        </pc:sldMkLst>
        <pc:spChg chg="mod">
          <ac:chgData name="Judith Bos" userId="b82cbfef57822a61" providerId="LiveId" clId="{05985510-10B9-4F49-8C9C-38B2BBB072FE}" dt="2023-06-29T18:24:08.479" v="1077" actId="20577"/>
          <ac:spMkLst>
            <pc:docMk/>
            <pc:sldMk cId="2655402899" sldId="305"/>
            <ac:spMk id="2" creationId="{68194F81-A6E0-6ADA-E589-D432C233FF18}"/>
          </ac:spMkLst>
        </pc:spChg>
        <pc:spChg chg="del">
          <ac:chgData name="Judith Bos" userId="b82cbfef57822a61" providerId="LiveId" clId="{05985510-10B9-4F49-8C9C-38B2BBB072FE}" dt="2023-06-29T18:24:02.542" v="1051" actId="22"/>
          <ac:spMkLst>
            <pc:docMk/>
            <pc:sldMk cId="2655402899" sldId="305"/>
            <ac:spMk id="3" creationId="{8D28B534-BAB4-D706-EA71-54CFF6F3FED9}"/>
          </ac:spMkLst>
        </pc:spChg>
        <pc:picChg chg="add mod ord">
          <ac:chgData name="Judith Bos" userId="b82cbfef57822a61" providerId="LiveId" clId="{05985510-10B9-4F49-8C9C-38B2BBB072FE}" dt="2023-06-29T18:24:24.543" v="1080" actId="14100"/>
          <ac:picMkLst>
            <pc:docMk/>
            <pc:sldMk cId="2655402899" sldId="305"/>
            <ac:picMk id="5" creationId="{560C7BD7-1AB8-ADBD-E776-6D1A7CB1BE6E}"/>
          </ac:picMkLst>
        </pc:picChg>
        <pc:picChg chg="add mod">
          <ac:chgData name="Judith Bos" userId="b82cbfef57822a61" providerId="LiveId" clId="{05985510-10B9-4F49-8C9C-38B2BBB072FE}" dt="2023-06-29T18:25:52.882" v="1083" actId="14100"/>
          <ac:picMkLst>
            <pc:docMk/>
            <pc:sldMk cId="2655402899" sldId="305"/>
            <ac:picMk id="6" creationId="{D441F42A-4229-426A-35D7-B7329B7BE918}"/>
          </ac:picMkLst>
        </pc:picChg>
        <pc:picChg chg="add mod">
          <ac:chgData name="Judith Bos" userId="b82cbfef57822a61" providerId="LiveId" clId="{05985510-10B9-4F49-8C9C-38B2BBB072FE}" dt="2023-06-29T19:04:40.405" v="1196"/>
          <ac:picMkLst>
            <pc:docMk/>
            <pc:sldMk cId="2655402899" sldId="305"/>
            <ac:picMk id="7" creationId="{683A73E2-C686-060F-E6B8-CABE75325D26}"/>
          </ac:picMkLst>
        </pc:picChg>
      </pc:sldChg>
      <pc:sldChg chg="addSp delSp modSp new mod">
        <pc:chgData name="Judith Bos" userId="b82cbfef57822a61" providerId="LiveId" clId="{05985510-10B9-4F49-8C9C-38B2BBB072FE}" dt="2023-06-29T19:04:44.541" v="1197"/>
        <pc:sldMkLst>
          <pc:docMk/>
          <pc:sldMk cId="15965717" sldId="306"/>
        </pc:sldMkLst>
        <pc:spChg chg="mod">
          <ac:chgData name="Judith Bos" userId="b82cbfef57822a61" providerId="LiveId" clId="{05985510-10B9-4F49-8C9C-38B2BBB072FE}" dt="2023-06-29T18:27:51.740" v="1103" actId="20577"/>
          <ac:spMkLst>
            <pc:docMk/>
            <pc:sldMk cId="15965717" sldId="306"/>
            <ac:spMk id="2" creationId="{7DBF0A70-6B6B-1EB9-2EFE-284D4393C4A4}"/>
          </ac:spMkLst>
        </pc:spChg>
        <pc:spChg chg="del">
          <ac:chgData name="Judith Bos" userId="b82cbfef57822a61" providerId="LiveId" clId="{05985510-10B9-4F49-8C9C-38B2BBB072FE}" dt="2023-06-29T18:27:44.765" v="1085" actId="22"/>
          <ac:spMkLst>
            <pc:docMk/>
            <pc:sldMk cId="15965717" sldId="306"/>
            <ac:spMk id="3" creationId="{403A5F53-9C62-16ED-FE25-BCBE5866B980}"/>
          </ac:spMkLst>
        </pc:spChg>
        <pc:picChg chg="add mod ord">
          <ac:chgData name="Judith Bos" userId="b82cbfef57822a61" providerId="LiveId" clId="{05985510-10B9-4F49-8C9C-38B2BBB072FE}" dt="2023-06-29T18:28:02.738" v="1106" actId="14100"/>
          <ac:picMkLst>
            <pc:docMk/>
            <pc:sldMk cId="15965717" sldId="306"/>
            <ac:picMk id="5" creationId="{33427743-0309-0514-ED1C-A0A2F936EBE3}"/>
          </ac:picMkLst>
        </pc:picChg>
        <pc:picChg chg="add mod">
          <ac:chgData name="Judith Bos" userId="b82cbfef57822a61" providerId="LiveId" clId="{05985510-10B9-4F49-8C9C-38B2BBB072FE}" dt="2023-06-29T18:29:31.153" v="1111" actId="14100"/>
          <ac:picMkLst>
            <pc:docMk/>
            <pc:sldMk cId="15965717" sldId="306"/>
            <ac:picMk id="6" creationId="{6197F8AD-F313-A2F9-4B03-322077D52F09}"/>
          </ac:picMkLst>
        </pc:picChg>
        <pc:picChg chg="add mod">
          <ac:chgData name="Judith Bos" userId="b82cbfef57822a61" providerId="LiveId" clId="{05985510-10B9-4F49-8C9C-38B2BBB072FE}" dt="2023-06-29T19:04:44.541" v="1197"/>
          <ac:picMkLst>
            <pc:docMk/>
            <pc:sldMk cId="15965717" sldId="306"/>
            <ac:picMk id="7" creationId="{FEFB4EFE-DD41-36FD-86FE-66E94F7A9AA6}"/>
          </ac:picMkLst>
        </pc:picChg>
      </pc:sldChg>
      <pc:sldChg chg="addSp delSp modSp new mod">
        <pc:chgData name="Judith Bos" userId="b82cbfef57822a61" providerId="LiveId" clId="{05985510-10B9-4F49-8C9C-38B2BBB072FE}" dt="2023-07-05T04:27:48.088" v="1215" actId="1076"/>
        <pc:sldMkLst>
          <pc:docMk/>
          <pc:sldMk cId="4137067502" sldId="307"/>
        </pc:sldMkLst>
        <pc:spChg chg="mod">
          <ac:chgData name="Judith Bos" userId="b82cbfef57822a61" providerId="LiveId" clId="{05985510-10B9-4F49-8C9C-38B2BBB072FE}" dt="2023-06-29T18:29:44.009" v="1130" actId="20577"/>
          <ac:spMkLst>
            <pc:docMk/>
            <pc:sldMk cId="4137067502" sldId="307"/>
            <ac:spMk id="2" creationId="{E6EB1FEB-70D8-7891-734E-DD84C46B4E09}"/>
          </ac:spMkLst>
        </pc:spChg>
        <pc:spChg chg="del">
          <ac:chgData name="Judith Bos" userId="b82cbfef57822a61" providerId="LiveId" clId="{05985510-10B9-4F49-8C9C-38B2BBB072FE}" dt="2023-06-29T18:30:25.332" v="1131"/>
          <ac:spMkLst>
            <pc:docMk/>
            <pc:sldMk cId="4137067502" sldId="307"/>
            <ac:spMk id="3" creationId="{5DC3CA62-9976-038D-ECC6-A7E9F7C7FD47}"/>
          </ac:spMkLst>
        </pc:spChg>
        <pc:picChg chg="add mod">
          <ac:chgData name="Judith Bos" userId="b82cbfef57822a61" providerId="LiveId" clId="{05985510-10B9-4F49-8C9C-38B2BBB072FE}" dt="2023-06-29T18:30:34.497" v="1135" actId="14100"/>
          <ac:picMkLst>
            <pc:docMk/>
            <pc:sldMk cId="4137067502" sldId="307"/>
            <ac:picMk id="4" creationId="{DAC49C0D-75E0-3F05-CB51-CF94A1E81588}"/>
          </ac:picMkLst>
        </pc:picChg>
        <pc:picChg chg="add mod">
          <ac:chgData name="Judith Bos" userId="b82cbfef57822a61" providerId="LiveId" clId="{05985510-10B9-4F49-8C9C-38B2BBB072FE}" dt="2023-06-29T19:04:47.478" v="1198"/>
          <ac:picMkLst>
            <pc:docMk/>
            <pc:sldMk cId="4137067502" sldId="307"/>
            <ac:picMk id="5" creationId="{5AF5FD73-138B-4612-92FC-18034561F2B1}"/>
          </ac:picMkLst>
        </pc:picChg>
        <pc:picChg chg="add mod">
          <ac:chgData name="Judith Bos" userId="b82cbfef57822a61" providerId="LiveId" clId="{05985510-10B9-4F49-8C9C-38B2BBB072FE}" dt="2023-07-05T04:27:48.088" v="1215" actId="1076"/>
          <ac:picMkLst>
            <pc:docMk/>
            <pc:sldMk cId="4137067502" sldId="307"/>
            <ac:picMk id="6" creationId="{A9E0C537-8D60-FF1F-F207-47F39D282F10}"/>
          </ac:picMkLst>
        </pc:picChg>
        <pc:picChg chg="add mod">
          <ac:chgData name="Judith Bos" userId="b82cbfef57822a61" providerId="LiveId" clId="{05985510-10B9-4F49-8C9C-38B2BBB072FE}" dt="2023-07-05T04:27:37.536" v="1213" actId="1076"/>
          <ac:picMkLst>
            <pc:docMk/>
            <pc:sldMk cId="4137067502" sldId="307"/>
            <ac:picMk id="8" creationId="{702F0F64-A636-DD19-5175-8B63E3CEC4CB}"/>
          </ac:picMkLst>
        </pc:picChg>
      </pc:sldChg>
      <pc:sldChg chg="addSp delSp modSp new mod">
        <pc:chgData name="Judith Bos" userId="b82cbfef57822a61" providerId="LiveId" clId="{05985510-10B9-4F49-8C9C-38B2BBB072FE}" dt="2023-07-05T04:31:29.832" v="1226" actId="207"/>
        <pc:sldMkLst>
          <pc:docMk/>
          <pc:sldMk cId="4270711651" sldId="308"/>
        </pc:sldMkLst>
        <pc:spChg chg="mod">
          <ac:chgData name="Judith Bos" userId="b82cbfef57822a61" providerId="LiveId" clId="{05985510-10B9-4F49-8C9C-38B2BBB072FE}" dt="2023-06-29T18:30:47.120" v="1157" actId="20577"/>
          <ac:spMkLst>
            <pc:docMk/>
            <pc:sldMk cId="4270711651" sldId="308"/>
            <ac:spMk id="2" creationId="{0E5B7628-A579-0638-9AB3-30DCBFD5C847}"/>
          </ac:spMkLst>
        </pc:spChg>
        <pc:spChg chg="del">
          <ac:chgData name="Judith Bos" userId="b82cbfef57822a61" providerId="LiveId" clId="{05985510-10B9-4F49-8C9C-38B2BBB072FE}" dt="2023-06-29T18:31:02.009" v="1158"/>
          <ac:spMkLst>
            <pc:docMk/>
            <pc:sldMk cId="4270711651" sldId="308"/>
            <ac:spMk id="3" creationId="{9F0DCA44-D2A4-4EAE-0155-76AF23F89DF5}"/>
          </ac:spMkLst>
        </pc:spChg>
        <pc:spChg chg="add mod ord">
          <ac:chgData name="Judith Bos" userId="b82cbfef57822a61" providerId="LiveId" clId="{05985510-10B9-4F49-8C9C-38B2BBB072FE}" dt="2023-07-05T04:31:29.832" v="1226" actId="207"/>
          <ac:spMkLst>
            <pc:docMk/>
            <pc:sldMk cId="4270711651" sldId="308"/>
            <ac:spMk id="9" creationId="{DFC49B23-01A0-B1CE-038B-DF0953855884}"/>
          </ac:spMkLst>
        </pc:spChg>
        <pc:picChg chg="add mod">
          <ac:chgData name="Judith Bos" userId="b82cbfef57822a61" providerId="LiveId" clId="{05985510-10B9-4F49-8C9C-38B2BBB072FE}" dt="2023-06-29T18:31:16.077" v="1163" actId="14100"/>
          <ac:picMkLst>
            <pc:docMk/>
            <pc:sldMk cId="4270711651" sldId="308"/>
            <ac:picMk id="4" creationId="{0CA58319-83B6-F668-E483-40394C35588F}"/>
          </ac:picMkLst>
        </pc:picChg>
        <pc:picChg chg="add mod">
          <ac:chgData name="Judith Bos" userId="b82cbfef57822a61" providerId="LiveId" clId="{05985510-10B9-4F49-8C9C-38B2BBB072FE}" dt="2023-06-29T19:04:53.230" v="1199"/>
          <ac:picMkLst>
            <pc:docMk/>
            <pc:sldMk cId="4270711651" sldId="308"/>
            <ac:picMk id="5" creationId="{CE767139-D71E-8C00-EAB9-85C9C2C5BD25}"/>
          </ac:picMkLst>
        </pc:picChg>
        <pc:picChg chg="add mod">
          <ac:chgData name="Judith Bos" userId="b82cbfef57822a61" providerId="LiveId" clId="{05985510-10B9-4F49-8C9C-38B2BBB072FE}" dt="2023-07-05T04:28:20.460" v="1218" actId="1076"/>
          <ac:picMkLst>
            <pc:docMk/>
            <pc:sldMk cId="4270711651" sldId="308"/>
            <ac:picMk id="6" creationId="{F1CA391E-7BBE-F71A-6032-5CFD584318D2}"/>
          </ac:picMkLst>
        </pc:picChg>
        <pc:picChg chg="add mod">
          <ac:chgData name="Judith Bos" userId="b82cbfef57822a61" providerId="LiveId" clId="{05985510-10B9-4F49-8C9C-38B2BBB072FE}" dt="2023-07-05T04:28:28.388" v="1219" actId="1076"/>
          <ac:picMkLst>
            <pc:docMk/>
            <pc:sldMk cId="4270711651" sldId="308"/>
            <ac:picMk id="8" creationId="{324C3911-BA6B-8634-4D87-6D9B69D7FDE6}"/>
          </ac:picMkLst>
        </pc:picChg>
      </pc:sldChg>
      <pc:sldChg chg="addSp delSp modSp new mod">
        <pc:chgData name="Judith Bos" userId="b82cbfef57822a61" providerId="LiveId" clId="{05985510-10B9-4F49-8C9C-38B2BBB072FE}" dt="2023-07-05T04:48:33.720" v="1259" actId="14100"/>
        <pc:sldMkLst>
          <pc:docMk/>
          <pc:sldMk cId="2201899301" sldId="309"/>
        </pc:sldMkLst>
        <pc:spChg chg="mod">
          <ac:chgData name="Judith Bos" userId="b82cbfef57822a61" providerId="LiveId" clId="{05985510-10B9-4F49-8C9C-38B2BBB072FE}" dt="2023-07-05T04:47:16.881" v="1246" actId="20577"/>
          <ac:spMkLst>
            <pc:docMk/>
            <pc:sldMk cId="2201899301" sldId="309"/>
            <ac:spMk id="2" creationId="{8567CA49-9FF1-DB7E-6C32-D18146D0ABE1}"/>
          </ac:spMkLst>
        </pc:spChg>
        <pc:spChg chg="del">
          <ac:chgData name="Judith Bos" userId="b82cbfef57822a61" providerId="LiveId" clId="{05985510-10B9-4F49-8C9C-38B2BBB072FE}" dt="2023-07-05T04:47:22.729" v="1247" actId="22"/>
          <ac:spMkLst>
            <pc:docMk/>
            <pc:sldMk cId="2201899301" sldId="309"/>
            <ac:spMk id="3" creationId="{D0835CF4-12D5-9681-FF9C-7FEC388B4B20}"/>
          </ac:spMkLst>
        </pc:spChg>
        <pc:picChg chg="add mod">
          <ac:chgData name="Judith Bos" userId="b82cbfef57822a61" providerId="LiveId" clId="{05985510-10B9-4F49-8C9C-38B2BBB072FE}" dt="2023-06-29T19:04:58.368" v="1200"/>
          <ac:picMkLst>
            <pc:docMk/>
            <pc:sldMk cId="2201899301" sldId="309"/>
            <ac:picMk id="4" creationId="{163EC561-7FF9-426A-31C1-FA0DF81F89C6}"/>
          </ac:picMkLst>
        </pc:picChg>
        <pc:picChg chg="add mod ord">
          <ac:chgData name="Judith Bos" userId="b82cbfef57822a61" providerId="LiveId" clId="{05985510-10B9-4F49-8C9C-38B2BBB072FE}" dt="2023-07-05T04:47:34.464" v="1252" actId="1076"/>
          <ac:picMkLst>
            <pc:docMk/>
            <pc:sldMk cId="2201899301" sldId="309"/>
            <ac:picMk id="6" creationId="{B08B1644-4A91-8876-A63F-144EDCC216B8}"/>
          </ac:picMkLst>
        </pc:picChg>
        <pc:picChg chg="add mod">
          <ac:chgData name="Judith Bos" userId="b82cbfef57822a61" providerId="LiveId" clId="{05985510-10B9-4F49-8C9C-38B2BBB072FE}" dt="2023-07-05T04:48:33.720" v="1259" actId="14100"/>
          <ac:picMkLst>
            <pc:docMk/>
            <pc:sldMk cId="2201899301" sldId="309"/>
            <ac:picMk id="7" creationId="{D5AF9371-243D-03CF-8F0C-6CDBF31772A5}"/>
          </ac:picMkLst>
        </pc:picChg>
      </pc:sldChg>
      <pc:sldChg chg="addSp delSp modSp new mod">
        <pc:chgData name="Judith Bos" userId="b82cbfef57822a61" providerId="LiveId" clId="{05985510-10B9-4F49-8C9C-38B2BBB072FE}" dt="2023-07-05T04:50:14.382" v="1289" actId="1076"/>
        <pc:sldMkLst>
          <pc:docMk/>
          <pc:sldMk cId="1439710777" sldId="310"/>
        </pc:sldMkLst>
        <pc:spChg chg="mod">
          <ac:chgData name="Judith Bos" userId="b82cbfef57822a61" providerId="LiveId" clId="{05985510-10B9-4F49-8C9C-38B2BBB072FE}" dt="2023-07-05T04:49:20.591" v="1276" actId="20577"/>
          <ac:spMkLst>
            <pc:docMk/>
            <pc:sldMk cId="1439710777" sldId="310"/>
            <ac:spMk id="2" creationId="{B9384D9A-0415-AA19-E085-B804CA02614F}"/>
          </ac:spMkLst>
        </pc:spChg>
        <pc:spChg chg="del">
          <ac:chgData name="Judith Bos" userId="b82cbfef57822a61" providerId="LiveId" clId="{05985510-10B9-4F49-8C9C-38B2BBB072FE}" dt="2023-07-05T04:49:23.889" v="1277" actId="22"/>
          <ac:spMkLst>
            <pc:docMk/>
            <pc:sldMk cId="1439710777" sldId="310"/>
            <ac:spMk id="3" creationId="{AB2CD7C4-D609-DC59-C737-F2B186F5FD69}"/>
          </ac:spMkLst>
        </pc:spChg>
        <pc:picChg chg="add mod ord">
          <ac:chgData name="Judith Bos" userId="b82cbfef57822a61" providerId="LiveId" clId="{05985510-10B9-4F49-8C9C-38B2BBB072FE}" dt="2023-07-05T04:49:36.848" v="1283" actId="14100"/>
          <ac:picMkLst>
            <pc:docMk/>
            <pc:sldMk cId="1439710777" sldId="310"/>
            <ac:picMk id="5" creationId="{F57EF8C2-9E44-01A9-3C96-76E65902D4D8}"/>
          </ac:picMkLst>
        </pc:picChg>
        <pc:picChg chg="add mod">
          <ac:chgData name="Judith Bos" userId="b82cbfef57822a61" providerId="LiveId" clId="{05985510-10B9-4F49-8C9C-38B2BBB072FE}" dt="2023-07-05T04:50:14.382" v="1289" actId="1076"/>
          <ac:picMkLst>
            <pc:docMk/>
            <pc:sldMk cId="1439710777" sldId="310"/>
            <ac:picMk id="6" creationId="{3D902043-4141-1793-D2E5-1B6C4D20B3AC}"/>
          </ac:picMkLst>
        </pc:picChg>
      </pc:sldChg>
      <pc:sldChg chg="addSp delSp modSp new mod">
        <pc:chgData name="Judith Bos" userId="b82cbfef57822a61" providerId="LiveId" clId="{05985510-10B9-4F49-8C9C-38B2BBB072FE}" dt="2023-07-05T04:52:12.788" v="1321" actId="1076"/>
        <pc:sldMkLst>
          <pc:docMk/>
          <pc:sldMk cId="653823379" sldId="311"/>
        </pc:sldMkLst>
        <pc:spChg chg="mod">
          <ac:chgData name="Judith Bos" userId="b82cbfef57822a61" providerId="LiveId" clId="{05985510-10B9-4F49-8C9C-38B2BBB072FE}" dt="2023-07-05T04:51:16.694" v="1310" actId="20577"/>
          <ac:spMkLst>
            <pc:docMk/>
            <pc:sldMk cId="653823379" sldId="311"/>
            <ac:spMk id="2" creationId="{5EA14980-FC01-611B-98D4-5D76BE4EB04E}"/>
          </ac:spMkLst>
        </pc:spChg>
        <pc:spChg chg="del">
          <ac:chgData name="Judith Bos" userId="b82cbfef57822a61" providerId="LiveId" clId="{05985510-10B9-4F49-8C9C-38B2BBB072FE}" dt="2023-07-05T04:51:21.752" v="1311" actId="22"/>
          <ac:spMkLst>
            <pc:docMk/>
            <pc:sldMk cId="653823379" sldId="311"/>
            <ac:spMk id="3" creationId="{870C060A-24B7-89BF-C1A0-8E5AD0293612}"/>
          </ac:spMkLst>
        </pc:spChg>
        <pc:picChg chg="add mod ord">
          <ac:chgData name="Judith Bos" userId="b82cbfef57822a61" providerId="LiveId" clId="{05985510-10B9-4F49-8C9C-38B2BBB072FE}" dt="2023-07-05T04:51:39.193" v="1315" actId="1076"/>
          <ac:picMkLst>
            <pc:docMk/>
            <pc:sldMk cId="653823379" sldId="311"/>
            <ac:picMk id="5" creationId="{BAD3CDF5-1196-EC18-7EFE-BEBC2A58937D}"/>
          </ac:picMkLst>
        </pc:picChg>
        <pc:picChg chg="add mod">
          <ac:chgData name="Judith Bos" userId="b82cbfef57822a61" providerId="LiveId" clId="{05985510-10B9-4F49-8C9C-38B2BBB072FE}" dt="2023-07-05T04:52:12.788" v="1321" actId="1076"/>
          <ac:picMkLst>
            <pc:docMk/>
            <pc:sldMk cId="653823379" sldId="311"/>
            <ac:picMk id="6" creationId="{6DBC1B8B-7E73-C70A-FABB-2E7C6CDF7C53}"/>
          </ac:picMkLst>
        </pc:picChg>
      </pc:sldChg>
      <pc:sldChg chg="addSp delSp modSp new mod">
        <pc:chgData name="Judith Bos" userId="b82cbfef57822a61" providerId="LiveId" clId="{05985510-10B9-4F49-8C9C-38B2BBB072FE}" dt="2023-07-05T04:55:18.637" v="1374" actId="1076"/>
        <pc:sldMkLst>
          <pc:docMk/>
          <pc:sldMk cId="2549369386" sldId="312"/>
        </pc:sldMkLst>
        <pc:spChg chg="mod">
          <ac:chgData name="Judith Bos" userId="b82cbfef57822a61" providerId="LiveId" clId="{05985510-10B9-4F49-8C9C-38B2BBB072FE}" dt="2023-07-05T04:53:29.057" v="1367" actId="20577"/>
          <ac:spMkLst>
            <pc:docMk/>
            <pc:sldMk cId="2549369386" sldId="312"/>
            <ac:spMk id="2" creationId="{06EB2F0F-FD58-6380-2DD0-6017E7ED1AE4}"/>
          </ac:spMkLst>
        </pc:spChg>
        <pc:spChg chg="del">
          <ac:chgData name="Judith Bos" userId="b82cbfef57822a61" providerId="LiveId" clId="{05985510-10B9-4F49-8C9C-38B2BBB072FE}" dt="2023-07-05T04:53:34.274" v="1368" actId="22"/>
          <ac:spMkLst>
            <pc:docMk/>
            <pc:sldMk cId="2549369386" sldId="312"/>
            <ac:spMk id="3" creationId="{D1DF9ED9-14D8-93A4-7EC8-4FC4D4BEE0AA}"/>
          </ac:spMkLst>
        </pc:spChg>
        <pc:picChg chg="add mod ord">
          <ac:chgData name="Judith Bos" userId="b82cbfef57822a61" providerId="LiveId" clId="{05985510-10B9-4F49-8C9C-38B2BBB072FE}" dt="2023-07-05T04:53:51.707" v="1371" actId="14100"/>
          <ac:picMkLst>
            <pc:docMk/>
            <pc:sldMk cId="2549369386" sldId="312"/>
            <ac:picMk id="5" creationId="{EA8BB229-1A66-58EA-019E-A2C2E6010C02}"/>
          </ac:picMkLst>
        </pc:picChg>
        <pc:picChg chg="add mod">
          <ac:chgData name="Judith Bos" userId="b82cbfef57822a61" providerId="LiveId" clId="{05985510-10B9-4F49-8C9C-38B2BBB072FE}" dt="2023-07-05T04:55:18.637" v="1374" actId="1076"/>
          <ac:picMkLst>
            <pc:docMk/>
            <pc:sldMk cId="2549369386" sldId="312"/>
            <ac:picMk id="6" creationId="{5754AE5E-2337-7530-EEAA-99F0D09D9090}"/>
          </ac:picMkLst>
        </pc:picChg>
      </pc:sldChg>
      <pc:sldChg chg="addSp delSp modSp new mod">
        <pc:chgData name="Judith Bos" userId="b82cbfef57822a61" providerId="LiveId" clId="{05985510-10B9-4F49-8C9C-38B2BBB072FE}" dt="2023-07-05T04:57:41.149" v="1407" actId="14100"/>
        <pc:sldMkLst>
          <pc:docMk/>
          <pc:sldMk cId="624160181" sldId="313"/>
        </pc:sldMkLst>
        <pc:spChg chg="mod">
          <ac:chgData name="Judith Bos" userId="b82cbfef57822a61" providerId="LiveId" clId="{05985510-10B9-4F49-8C9C-38B2BBB072FE}" dt="2023-07-05T04:56:17.441" v="1397" actId="20577"/>
          <ac:spMkLst>
            <pc:docMk/>
            <pc:sldMk cId="624160181" sldId="313"/>
            <ac:spMk id="2" creationId="{2BF2FD20-614C-598F-C965-2B0A6A84BEBA}"/>
          </ac:spMkLst>
        </pc:spChg>
        <pc:spChg chg="del">
          <ac:chgData name="Judith Bos" userId="b82cbfef57822a61" providerId="LiveId" clId="{05985510-10B9-4F49-8C9C-38B2BBB072FE}" dt="2023-07-05T04:56:12.488" v="1376" actId="22"/>
          <ac:spMkLst>
            <pc:docMk/>
            <pc:sldMk cId="624160181" sldId="313"/>
            <ac:spMk id="3" creationId="{0DDBCDAF-0C93-CE8A-F70D-1D0E886F49F2}"/>
          </ac:spMkLst>
        </pc:spChg>
        <pc:picChg chg="add mod ord">
          <ac:chgData name="Judith Bos" userId="b82cbfef57822a61" providerId="LiveId" clId="{05985510-10B9-4F49-8C9C-38B2BBB072FE}" dt="2023-07-05T04:56:28.635" v="1401" actId="14100"/>
          <ac:picMkLst>
            <pc:docMk/>
            <pc:sldMk cId="624160181" sldId="313"/>
            <ac:picMk id="5" creationId="{79F67EF8-9425-B190-1E90-3B0360C501D0}"/>
          </ac:picMkLst>
        </pc:picChg>
        <pc:picChg chg="add mod">
          <ac:chgData name="Judith Bos" userId="b82cbfef57822a61" providerId="LiveId" clId="{05985510-10B9-4F49-8C9C-38B2BBB072FE}" dt="2023-07-05T04:57:41.149" v="1407" actId="14100"/>
          <ac:picMkLst>
            <pc:docMk/>
            <pc:sldMk cId="624160181" sldId="313"/>
            <ac:picMk id="6" creationId="{750BCE78-6405-09F1-5564-24A7CA755CB3}"/>
          </ac:picMkLst>
        </pc:picChg>
      </pc:sldChg>
      <pc:sldChg chg="addSp delSp modSp new mod">
        <pc:chgData name="Judith Bos" userId="b82cbfef57822a61" providerId="LiveId" clId="{05985510-10B9-4F49-8C9C-38B2BBB072FE}" dt="2023-07-05T04:59:19.121" v="1441" actId="1076"/>
        <pc:sldMkLst>
          <pc:docMk/>
          <pc:sldMk cId="3769589670" sldId="314"/>
        </pc:sldMkLst>
        <pc:spChg chg="mod">
          <ac:chgData name="Judith Bos" userId="b82cbfef57822a61" providerId="LiveId" clId="{05985510-10B9-4F49-8C9C-38B2BBB072FE}" dt="2023-07-05T04:58:27.768" v="1430" actId="20577"/>
          <ac:spMkLst>
            <pc:docMk/>
            <pc:sldMk cId="3769589670" sldId="314"/>
            <ac:spMk id="2" creationId="{17E308C7-6A19-D9F3-7FDE-10D888CE2967}"/>
          </ac:spMkLst>
        </pc:spChg>
        <pc:spChg chg="del">
          <ac:chgData name="Judith Bos" userId="b82cbfef57822a61" providerId="LiveId" clId="{05985510-10B9-4F49-8C9C-38B2BBB072FE}" dt="2023-07-05T04:58:21.978" v="1409" actId="22"/>
          <ac:spMkLst>
            <pc:docMk/>
            <pc:sldMk cId="3769589670" sldId="314"/>
            <ac:spMk id="3" creationId="{03574BEF-A9CA-1D48-8346-51540DD74FB4}"/>
          </ac:spMkLst>
        </pc:spChg>
        <pc:picChg chg="add mod ord">
          <ac:chgData name="Judith Bos" userId="b82cbfef57822a61" providerId="LiveId" clId="{05985510-10B9-4F49-8C9C-38B2BBB072FE}" dt="2023-07-05T04:58:42.275" v="1435" actId="14100"/>
          <ac:picMkLst>
            <pc:docMk/>
            <pc:sldMk cId="3769589670" sldId="314"/>
            <ac:picMk id="5" creationId="{79B1418C-0E21-3396-9EFF-62598F1FDE9D}"/>
          </ac:picMkLst>
        </pc:picChg>
        <pc:picChg chg="add mod">
          <ac:chgData name="Judith Bos" userId="b82cbfef57822a61" providerId="LiveId" clId="{05985510-10B9-4F49-8C9C-38B2BBB072FE}" dt="2023-07-05T04:59:19.121" v="1441" actId="1076"/>
          <ac:picMkLst>
            <pc:docMk/>
            <pc:sldMk cId="3769589670" sldId="314"/>
            <ac:picMk id="6" creationId="{F6472644-4EB6-4B62-BBD9-4F64AECE23E7}"/>
          </ac:picMkLst>
        </pc:picChg>
      </pc:sldChg>
      <pc:sldChg chg="addSp delSp modSp new mod">
        <pc:chgData name="Judith Bos" userId="b82cbfef57822a61" providerId="LiveId" clId="{05985510-10B9-4F49-8C9C-38B2BBB072FE}" dt="2023-07-05T05:01:02.429" v="1472" actId="1076"/>
        <pc:sldMkLst>
          <pc:docMk/>
          <pc:sldMk cId="2176081605" sldId="315"/>
        </pc:sldMkLst>
        <pc:spChg chg="mod">
          <ac:chgData name="Judith Bos" userId="b82cbfef57822a61" providerId="LiveId" clId="{05985510-10B9-4F49-8C9C-38B2BBB072FE}" dt="2023-07-05T05:00:11.797" v="1463" actId="20577"/>
          <ac:spMkLst>
            <pc:docMk/>
            <pc:sldMk cId="2176081605" sldId="315"/>
            <ac:spMk id="2" creationId="{6A542240-198E-D840-676D-37A62D139978}"/>
          </ac:spMkLst>
        </pc:spChg>
        <pc:spChg chg="del">
          <ac:chgData name="Judith Bos" userId="b82cbfef57822a61" providerId="LiveId" clId="{05985510-10B9-4F49-8C9C-38B2BBB072FE}" dt="2023-07-05T05:00:07.203" v="1443" actId="22"/>
          <ac:spMkLst>
            <pc:docMk/>
            <pc:sldMk cId="2176081605" sldId="315"/>
            <ac:spMk id="3" creationId="{EE2CB677-B899-753A-582C-E9B5545C8860}"/>
          </ac:spMkLst>
        </pc:spChg>
        <pc:picChg chg="add mod ord">
          <ac:chgData name="Judith Bos" userId="b82cbfef57822a61" providerId="LiveId" clId="{05985510-10B9-4F49-8C9C-38B2BBB072FE}" dt="2023-07-05T05:00:32.512" v="1468" actId="1076"/>
          <ac:picMkLst>
            <pc:docMk/>
            <pc:sldMk cId="2176081605" sldId="315"/>
            <ac:picMk id="5" creationId="{C0AACC0E-F2C6-6BB4-DF30-22C0DB0B872D}"/>
          </ac:picMkLst>
        </pc:picChg>
        <pc:picChg chg="add mod">
          <ac:chgData name="Judith Bos" userId="b82cbfef57822a61" providerId="LiveId" clId="{05985510-10B9-4F49-8C9C-38B2BBB072FE}" dt="2023-07-05T05:01:02.429" v="1472" actId="1076"/>
          <ac:picMkLst>
            <pc:docMk/>
            <pc:sldMk cId="2176081605" sldId="315"/>
            <ac:picMk id="6" creationId="{12320277-58D2-129E-E8C9-B188CDE76BCC}"/>
          </ac:picMkLst>
        </pc:picChg>
      </pc:sldChg>
      <pc:sldChg chg="addSp delSp modSp new mod">
        <pc:chgData name="Judith Bos" userId="b82cbfef57822a61" providerId="LiveId" clId="{05985510-10B9-4F49-8C9C-38B2BBB072FE}" dt="2023-07-05T05:02:41.633" v="1506" actId="14100"/>
        <pc:sldMkLst>
          <pc:docMk/>
          <pc:sldMk cId="2366716025" sldId="316"/>
        </pc:sldMkLst>
        <pc:spChg chg="mod">
          <ac:chgData name="Judith Bos" userId="b82cbfef57822a61" providerId="LiveId" clId="{05985510-10B9-4F49-8C9C-38B2BBB072FE}" dt="2023-07-05T05:01:57.453" v="1495" actId="20577"/>
          <ac:spMkLst>
            <pc:docMk/>
            <pc:sldMk cId="2366716025" sldId="316"/>
            <ac:spMk id="2" creationId="{BB78434B-70C5-43F0-5C4B-977AFFBF9D4F}"/>
          </ac:spMkLst>
        </pc:spChg>
        <pc:spChg chg="del">
          <ac:chgData name="Judith Bos" userId="b82cbfef57822a61" providerId="LiveId" clId="{05985510-10B9-4F49-8C9C-38B2BBB072FE}" dt="2023-07-05T05:01:49.503" v="1474" actId="22"/>
          <ac:spMkLst>
            <pc:docMk/>
            <pc:sldMk cId="2366716025" sldId="316"/>
            <ac:spMk id="3" creationId="{A1BDA235-3B5A-E7A2-C9AA-A220BC6B8EE4}"/>
          </ac:spMkLst>
        </pc:spChg>
        <pc:picChg chg="add mod ord">
          <ac:chgData name="Judith Bos" userId="b82cbfef57822a61" providerId="LiveId" clId="{05985510-10B9-4F49-8C9C-38B2BBB072FE}" dt="2023-07-05T05:02:09.100" v="1499" actId="1076"/>
          <ac:picMkLst>
            <pc:docMk/>
            <pc:sldMk cId="2366716025" sldId="316"/>
            <ac:picMk id="5" creationId="{35E1F9A9-ECA6-9790-4E84-D8F5C143E95B}"/>
          </ac:picMkLst>
        </pc:picChg>
        <pc:picChg chg="add mod">
          <ac:chgData name="Judith Bos" userId="b82cbfef57822a61" providerId="LiveId" clId="{05985510-10B9-4F49-8C9C-38B2BBB072FE}" dt="2023-07-05T05:02:41.633" v="1506" actId="14100"/>
          <ac:picMkLst>
            <pc:docMk/>
            <pc:sldMk cId="2366716025" sldId="316"/>
            <ac:picMk id="6" creationId="{BC58A3F0-4B66-60E0-CDD7-87D4B173667F}"/>
          </ac:picMkLst>
        </pc:picChg>
      </pc:sldChg>
      <pc:sldChg chg="addSp delSp modSp new mod">
        <pc:chgData name="Judith Bos" userId="b82cbfef57822a61" providerId="LiveId" clId="{05985510-10B9-4F49-8C9C-38B2BBB072FE}" dt="2023-07-06T14:57:38.055" v="1539" actId="1076"/>
        <pc:sldMkLst>
          <pc:docMk/>
          <pc:sldMk cId="723269155" sldId="317"/>
        </pc:sldMkLst>
        <pc:spChg chg="mod">
          <ac:chgData name="Judith Bos" userId="b82cbfef57822a61" providerId="LiveId" clId="{05985510-10B9-4F49-8C9C-38B2BBB072FE}" dt="2023-07-06T14:56:26.427" v="1528" actId="20577"/>
          <ac:spMkLst>
            <pc:docMk/>
            <pc:sldMk cId="723269155" sldId="317"/>
            <ac:spMk id="2" creationId="{23F899BD-8AD6-9086-E9C2-599D91EF9E16}"/>
          </ac:spMkLst>
        </pc:spChg>
        <pc:spChg chg="del">
          <ac:chgData name="Judith Bos" userId="b82cbfef57822a61" providerId="LiveId" clId="{05985510-10B9-4F49-8C9C-38B2BBB072FE}" dt="2023-07-06T14:56:19.823" v="1508" actId="22"/>
          <ac:spMkLst>
            <pc:docMk/>
            <pc:sldMk cId="723269155" sldId="317"/>
            <ac:spMk id="3" creationId="{EEC0B9C6-25BF-260F-077F-65E4043CF752}"/>
          </ac:spMkLst>
        </pc:spChg>
        <pc:picChg chg="add mod ord">
          <ac:chgData name="Judith Bos" userId="b82cbfef57822a61" providerId="LiveId" clId="{05985510-10B9-4F49-8C9C-38B2BBB072FE}" dt="2023-07-06T14:56:46.519" v="1535" actId="14100"/>
          <ac:picMkLst>
            <pc:docMk/>
            <pc:sldMk cId="723269155" sldId="317"/>
            <ac:picMk id="5" creationId="{803B4B0A-EB32-0A29-BF4D-5AD1DFBE38CE}"/>
          </ac:picMkLst>
        </pc:picChg>
        <pc:picChg chg="add mod">
          <ac:chgData name="Judith Bos" userId="b82cbfef57822a61" providerId="LiveId" clId="{05985510-10B9-4F49-8C9C-38B2BBB072FE}" dt="2023-07-06T14:57:38.055" v="1539" actId="1076"/>
          <ac:picMkLst>
            <pc:docMk/>
            <pc:sldMk cId="723269155" sldId="317"/>
            <ac:picMk id="6" creationId="{273D634B-B82B-F2A2-8504-9AD4A2F515EE}"/>
          </ac:picMkLst>
        </pc:picChg>
      </pc:sldChg>
      <pc:sldChg chg="addSp delSp modSp new mod">
        <pc:chgData name="Judith Bos" userId="b82cbfef57822a61" providerId="LiveId" clId="{05985510-10B9-4F49-8C9C-38B2BBB072FE}" dt="2023-07-06T14:59:06.992" v="1568" actId="14100"/>
        <pc:sldMkLst>
          <pc:docMk/>
          <pc:sldMk cId="983439560" sldId="318"/>
        </pc:sldMkLst>
        <pc:spChg chg="mod">
          <ac:chgData name="Judith Bos" userId="b82cbfef57822a61" providerId="LiveId" clId="{05985510-10B9-4F49-8C9C-38B2BBB072FE}" dt="2023-07-06T14:58:17.187" v="1560" actId="20577"/>
          <ac:spMkLst>
            <pc:docMk/>
            <pc:sldMk cId="983439560" sldId="318"/>
            <ac:spMk id="2" creationId="{63ADCCB9-927D-8B7D-391F-86C3395451DD}"/>
          </ac:spMkLst>
        </pc:spChg>
        <pc:spChg chg="del">
          <ac:chgData name="Judith Bos" userId="b82cbfef57822a61" providerId="LiveId" clId="{05985510-10B9-4F49-8C9C-38B2BBB072FE}" dt="2023-07-06T14:58:11.647" v="1541" actId="22"/>
          <ac:spMkLst>
            <pc:docMk/>
            <pc:sldMk cId="983439560" sldId="318"/>
            <ac:spMk id="3" creationId="{58DDA795-7C98-6544-ECF2-C314E32D3CB0}"/>
          </ac:spMkLst>
        </pc:spChg>
        <pc:picChg chg="add mod ord">
          <ac:chgData name="Judith Bos" userId="b82cbfef57822a61" providerId="LiveId" clId="{05985510-10B9-4F49-8C9C-38B2BBB072FE}" dt="2023-07-06T14:58:34.772" v="1565" actId="1076"/>
          <ac:picMkLst>
            <pc:docMk/>
            <pc:sldMk cId="983439560" sldId="318"/>
            <ac:picMk id="5" creationId="{8502CF43-B9EC-01F3-2DF5-2B8546D8ADF0}"/>
          </ac:picMkLst>
        </pc:picChg>
        <pc:picChg chg="add mod">
          <ac:chgData name="Judith Bos" userId="b82cbfef57822a61" providerId="LiveId" clId="{05985510-10B9-4F49-8C9C-38B2BBB072FE}" dt="2023-07-06T14:59:06.992" v="1568" actId="14100"/>
          <ac:picMkLst>
            <pc:docMk/>
            <pc:sldMk cId="983439560" sldId="318"/>
            <ac:picMk id="6" creationId="{D545823B-AE4A-4AF0-6DD5-4439DF11563C}"/>
          </ac:picMkLst>
        </pc:picChg>
      </pc:sldChg>
      <pc:sldChg chg="addSp delSp modSp new mod">
        <pc:chgData name="Judith Bos" userId="b82cbfef57822a61" providerId="LiveId" clId="{05985510-10B9-4F49-8C9C-38B2BBB072FE}" dt="2023-07-06T15:01:25.815" v="1625" actId="14100"/>
        <pc:sldMkLst>
          <pc:docMk/>
          <pc:sldMk cId="534521052" sldId="319"/>
        </pc:sldMkLst>
        <pc:spChg chg="mod">
          <ac:chgData name="Judith Bos" userId="b82cbfef57822a61" providerId="LiveId" clId="{05985510-10B9-4F49-8C9C-38B2BBB072FE}" dt="2023-07-06T15:00:04.298" v="1615" actId="20577"/>
          <ac:spMkLst>
            <pc:docMk/>
            <pc:sldMk cId="534521052" sldId="319"/>
            <ac:spMk id="2" creationId="{5AB26781-AFB6-ED30-DECE-EEEEC4802CED}"/>
          </ac:spMkLst>
        </pc:spChg>
        <pc:spChg chg="del">
          <ac:chgData name="Judith Bos" userId="b82cbfef57822a61" providerId="LiveId" clId="{05985510-10B9-4F49-8C9C-38B2BBB072FE}" dt="2023-07-06T14:59:51.342" v="1570" actId="22"/>
          <ac:spMkLst>
            <pc:docMk/>
            <pc:sldMk cId="534521052" sldId="319"/>
            <ac:spMk id="3" creationId="{228ED61F-C233-3C09-3816-22CA852AF5D7}"/>
          </ac:spMkLst>
        </pc:spChg>
        <pc:picChg chg="add mod ord">
          <ac:chgData name="Judith Bos" userId="b82cbfef57822a61" providerId="LiveId" clId="{05985510-10B9-4F49-8C9C-38B2BBB072FE}" dt="2023-07-06T15:00:47.510" v="1620" actId="1076"/>
          <ac:picMkLst>
            <pc:docMk/>
            <pc:sldMk cId="534521052" sldId="319"/>
            <ac:picMk id="5" creationId="{B7986A09-BEE4-5A1F-7BE6-C82C63B1D52B}"/>
          </ac:picMkLst>
        </pc:picChg>
        <pc:picChg chg="add mod">
          <ac:chgData name="Judith Bos" userId="b82cbfef57822a61" providerId="LiveId" clId="{05985510-10B9-4F49-8C9C-38B2BBB072FE}" dt="2023-07-06T15:01:25.815" v="1625" actId="14100"/>
          <ac:picMkLst>
            <pc:docMk/>
            <pc:sldMk cId="534521052" sldId="319"/>
            <ac:picMk id="6" creationId="{B857ED2B-691B-ADDD-A8FD-DEB41A3AA30D}"/>
          </ac:picMkLst>
        </pc:picChg>
      </pc:sldChg>
      <pc:sldChg chg="addSp delSp modSp new mod">
        <pc:chgData name="Judith Bos" userId="b82cbfef57822a61" providerId="LiveId" clId="{05985510-10B9-4F49-8C9C-38B2BBB072FE}" dt="2023-07-06T15:04:00.194" v="1660" actId="14100"/>
        <pc:sldMkLst>
          <pc:docMk/>
          <pc:sldMk cId="3929058617" sldId="320"/>
        </pc:sldMkLst>
        <pc:spChg chg="mod">
          <ac:chgData name="Judith Bos" userId="b82cbfef57822a61" providerId="LiveId" clId="{05985510-10B9-4F49-8C9C-38B2BBB072FE}" dt="2023-07-06T15:02:34.715" v="1643" actId="20577"/>
          <ac:spMkLst>
            <pc:docMk/>
            <pc:sldMk cId="3929058617" sldId="320"/>
            <ac:spMk id="2" creationId="{17A4A874-0974-1F59-BC62-CB5F86E93E5D}"/>
          </ac:spMkLst>
        </pc:spChg>
        <pc:spChg chg="del">
          <ac:chgData name="Judith Bos" userId="b82cbfef57822a61" providerId="LiveId" clId="{05985510-10B9-4F49-8C9C-38B2BBB072FE}" dt="2023-07-06T15:02:29.879" v="1627" actId="22"/>
          <ac:spMkLst>
            <pc:docMk/>
            <pc:sldMk cId="3929058617" sldId="320"/>
            <ac:spMk id="3" creationId="{9E7F9429-63D1-1FA0-5BCE-95B14E0EAA58}"/>
          </ac:spMkLst>
        </pc:spChg>
        <pc:picChg chg="add mod ord">
          <ac:chgData name="Judith Bos" userId="b82cbfef57822a61" providerId="LiveId" clId="{05985510-10B9-4F49-8C9C-38B2BBB072FE}" dt="2023-07-06T15:02:43.016" v="1646" actId="1076"/>
          <ac:picMkLst>
            <pc:docMk/>
            <pc:sldMk cId="3929058617" sldId="320"/>
            <ac:picMk id="5" creationId="{6D23DE00-FB18-3585-CF7D-FB87CE82FD7E}"/>
          </ac:picMkLst>
        </pc:picChg>
        <pc:picChg chg="add del mod">
          <ac:chgData name="Judith Bos" userId="b82cbfef57822a61" providerId="LiveId" clId="{05985510-10B9-4F49-8C9C-38B2BBB072FE}" dt="2023-07-06T15:03:50.028" v="1654" actId="478"/>
          <ac:picMkLst>
            <pc:docMk/>
            <pc:sldMk cId="3929058617" sldId="320"/>
            <ac:picMk id="6" creationId="{AAE68111-F20B-68D2-F08E-AE773312A8D0}"/>
          </ac:picMkLst>
        </pc:picChg>
        <pc:picChg chg="add mod">
          <ac:chgData name="Judith Bos" userId="b82cbfef57822a61" providerId="LiveId" clId="{05985510-10B9-4F49-8C9C-38B2BBB072FE}" dt="2023-07-06T15:04:00.194" v="1660" actId="14100"/>
          <ac:picMkLst>
            <pc:docMk/>
            <pc:sldMk cId="3929058617" sldId="320"/>
            <ac:picMk id="7" creationId="{0BF410F0-0EF9-CD48-1326-A6264FFBE69A}"/>
          </ac:picMkLst>
        </pc:picChg>
      </pc:sldChg>
      <pc:sldChg chg="addSp delSp modSp new mod">
        <pc:chgData name="Judith Bos" userId="b82cbfef57822a61" providerId="LiveId" clId="{05985510-10B9-4F49-8C9C-38B2BBB072FE}" dt="2023-07-06T15:05:50.806" v="1691" actId="14100"/>
        <pc:sldMkLst>
          <pc:docMk/>
          <pc:sldMk cId="273994720" sldId="321"/>
        </pc:sldMkLst>
        <pc:spChg chg="mod">
          <ac:chgData name="Judith Bos" userId="b82cbfef57822a61" providerId="LiveId" clId="{05985510-10B9-4F49-8C9C-38B2BBB072FE}" dt="2023-07-06T15:04:55.434" v="1683" actId="20577"/>
          <ac:spMkLst>
            <pc:docMk/>
            <pc:sldMk cId="273994720" sldId="321"/>
            <ac:spMk id="2" creationId="{184EAF00-AA8A-69A0-F65D-C31323C9E603}"/>
          </ac:spMkLst>
        </pc:spChg>
        <pc:spChg chg="del">
          <ac:chgData name="Judith Bos" userId="b82cbfef57822a61" providerId="LiveId" clId="{05985510-10B9-4F49-8C9C-38B2BBB072FE}" dt="2023-07-06T15:04:46.421" v="1662" actId="22"/>
          <ac:spMkLst>
            <pc:docMk/>
            <pc:sldMk cId="273994720" sldId="321"/>
            <ac:spMk id="3" creationId="{316BFDB5-D701-DAFB-820E-2501A7BE4E6D}"/>
          </ac:spMkLst>
        </pc:spChg>
        <pc:picChg chg="add mod ord">
          <ac:chgData name="Judith Bos" userId="b82cbfef57822a61" providerId="LiveId" clId="{05985510-10B9-4F49-8C9C-38B2BBB072FE}" dt="2023-07-06T15:05:03.998" v="1686" actId="1076"/>
          <ac:picMkLst>
            <pc:docMk/>
            <pc:sldMk cId="273994720" sldId="321"/>
            <ac:picMk id="5" creationId="{14233D05-59C3-E684-160D-6401D653E31A}"/>
          </ac:picMkLst>
        </pc:picChg>
        <pc:picChg chg="add mod">
          <ac:chgData name="Judith Bos" userId="b82cbfef57822a61" providerId="LiveId" clId="{05985510-10B9-4F49-8C9C-38B2BBB072FE}" dt="2023-07-06T15:05:50.806" v="1691" actId="14100"/>
          <ac:picMkLst>
            <pc:docMk/>
            <pc:sldMk cId="273994720" sldId="321"/>
            <ac:picMk id="6" creationId="{F46DA398-AB70-8110-BA2B-C08A8A8AFA7F}"/>
          </ac:picMkLst>
        </pc:picChg>
      </pc:sldChg>
      <pc:sldChg chg="addSp delSp modSp new mod">
        <pc:chgData name="Judith Bos" userId="b82cbfef57822a61" providerId="LiveId" clId="{05985510-10B9-4F49-8C9C-38B2BBB072FE}" dt="2023-07-06T15:07:58.875" v="1730" actId="14100"/>
        <pc:sldMkLst>
          <pc:docMk/>
          <pc:sldMk cId="596998308" sldId="322"/>
        </pc:sldMkLst>
        <pc:spChg chg="mod">
          <ac:chgData name="Judith Bos" userId="b82cbfef57822a61" providerId="LiveId" clId="{05985510-10B9-4F49-8C9C-38B2BBB072FE}" dt="2023-07-06T15:06:57.921" v="1722" actId="20577"/>
          <ac:spMkLst>
            <pc:docMk/>
            <pc:sldMk cId="596998308" sldId="322"/>
            <ac:spMk id="2" creationId="{73586393-DEF8-8816-B87D-19E3213EA19B}"/>
          </ac:spMkLst>
        </pc:spChg>
        <pc:spChg chg="del">
          <ac:chgData name="Judith Bos" userId="b82cbfef57822a61" providerId="LiveId" clId="{05985510-10B9-4F49-8C9C-38B2BBB072FE}" dt="2023-07-06T15:06:49.480" v="1693" actId="22"/>
          <ac:spMkLst>
            <pc:docMk/>
            <pc:sldMk cId="596998308" sldId="322"/>
            <ac:spMk id="3" creationId="{0B2886A4-4040-39CD-AE14-E42D88A9FFC9}"/>
          </ac:spMkLst>
        </pc:spChg>
        <pc:picChg chg="add mod ord">
          <ac:chgData name="Judith Bos" userId="b82cbfef57822a61" providerId="LiveId" clId="{05985510-10B9-4F49-8C9C-38B2BBB072FE}" dt="2023-07-06T15:07:20.332" v="1726" actId="14100"/>
          <ac:picMkLst>
            <pc:docMk/>
            <pc:sldMk cId="596998308" sldId="322"/>
            <ac:picMk id="5" creationId="{909B2636-ADFA-A06F-A381-0AD06E66997F}"/>
          </ac:picMkLst>
        </pc:picChg>
        <pc:picChg chg="add mod">
          <ac:chgData name="Judith Bos" userId="b82cbfef57822a61" providerId="LiveId" clId="{05985510-10B9-4F49-8C9C-38B2BBB072FE}" dt="2023-07-06T15:07:58.875" v="1730" actId="14100"/>
          <ac:picMkLst>
            <pc:docMk/>
            <pc:sldMk cId="596998308" sldId="322"/>
            <ac:picMk id="6" creationId="{AF3B2ADE-3183-6C3A-D444-C851A43E7DE4}"/>
          </ac:picMkLst>
        </pc:picChg>
      </pc:sldChg>
      <pc:sldChg chg="addSp delSp modSp new mod">
        <pc:chgData name="Judith Bos" userId="b82cbfef57822a61" providerId="LiveId" clId="{05985510-10B9-4F49-8C9C-38B2BBB072FE}" dt="2023-07-06T15:09:45.694" v="1762" actId="1076"/>
        <pc:sldMkLst>
          <pc:docMk/>
          <pc:sldMk cId="3358039636" sldId="323"/>
        </pc:sldMkLst>
        <pc:spChg chg="mod">
          <ac:chgData name="Judith Bos" userId="b82cbfef57822a61" providerId="LiveId" clId="{05985510-10B9-4F49-8C9C-38B2BBB072FE}" dt="2023-07-06T15:08:59.846" v="1754" actId="20577"/>
          <ac:spMkLst>
            <pc:docMk/>
            <pc:sldMk cId="3358039636" sldId="323"/>
            <ac:spMk id="2" creationId="{61337988-ED9A-82A1-D5D8-5423DDC5C502}"/>
          </ac:spMkLst>
        </pc:spChg>
        <pc:spChg chg="del">
          <ac:chgData name="Judith Bos" userId="b82cbfef57822a61" providerId="LiveId" clId="{05985510-10B9-4F49-8C9C-38B2BBB072FE}" dt="2023-07-06T15:08:53.545" v="1732" actId="22"/>
          <ac:spMkLst>
            <pc:docMk/>
            <pc:sldMk cId="3358039636" sldId="323"/>
            <ac:spMk id="3" creationId="{9BCF75D9-096F-E962-8D27-80442AF06D5B}"/>
          </ac:spMkLst>
        </pc:spChg>
        <pc:picChg chg="add mod ord">
          <ac:chgData name="Judith Bos" userId="b82cbfef57822a61" providerId="LiveId" clId="{05985510-10B9-4F49-8C9C-38B2BBB072FE}" dt="2023-07-06T15:09:13.382" v="1758" actId="14100"/>
          <ac:picMkLst>
            <pc:docMk/>
            <pc:sldMk cId="3358039636" sldId="323"/>
            <ac:picMk id="5" creationId="{16B81ADF-B588-F748-FE70-617679F04A56}"/>
          </ac:picMkLst>
        </pc:picChg>
        <pc:picChg chg="add mod">
          <ac:chgData name="Judith Bos" userId="b82cbfef57822a61" providerId="LiveId" clId="{05985510-10B9-4F49-8C9C-38B2BBB072FE}" dt="2023-07-06T15:09:45.694" v="1762" actId="1076"/>
          <ac:picMkLst>
            <pc:docMk/>
            <pc:sldMk cId="3358039636" sldId="323"/>
            <ac:picMk id="6" creationId="{9482F5C9-A135-34F8-2BA3-5A4BFEB0DA9F}"/>
          </ac:picMkLst>
        </pc:picChg>
      </pc:sldChg>
      <pc:sldChg chg="addSp delSp modSp new mod">
        <pc:chgData name="Judith Bos" userId="b82cbfef57822a61" providerId="LiveId" clId="{05985510-10B9-4F49-8C9C-38B2BBB072FE}" dt="2023-07-06T15:11:55.288" v="1786" actId="14100"/>
        <pc:sldMkLst>
          <pc:docMk/>
          <pc:sldMk cId="1435033237" sldId="324"/>
        </pc:sldMkLst>
        <pc:spChg chg="mod">
          <ac:chgData name="Judith Bos" userId="b82cbfef57822a61" providerId="LiveId" clId="{05985510-10B9-4F49-8C9C-38B2BBB072FE}" dt="2023-07-06T15:10:58.138" v="1779" actId="20577"/>
          <ac:spMkLst>
            <pc:docMk/>
            <pc:sldMk cId="1435033237" sldId="324"/>
            <ac:spMk id="2" creationId="{B309A8C6-7D2A-F4D4-A6DD-20D600550D4D}"/>
          </ac:spMkLst>
        </pc:spChg>
        <pc:spChg chg="del">
          <ac:chgData name="Judith Bos" userId="b82cbfef57822a61" providerId="LiveId" clId="{05985510-10B9-4F49-8C9C-38B2BBB072FE}" dt="2023-07-06T15:10:53.748" v="1764" actId="22"/>
          <ac:spMkLst>
            <pc:docMk/>
            <pc:sldMk cId="1435033237" sldId="324"/>
            <ac:spMk id="3" creationId="{6444068C-6259-04CF-BCDB-416713884116}"/>
          </ac:spMkLst>
        </pc:spChg>
        <pc:picChg chg="add mod ord">
          <ac:chgData name="Judith Bos" userId="b82cbfef57822a61" providerId="LiveId" clId="{05985510-10B9-4F49-8C9C-38B2BBB072FE}" dt="2023-07-06T15:11:09.150" v="1783" actId="14100"/>
          <ac:picMkLst>
            <pc:docMk/>
            <pc:sldMk cId="1435033237" sldId="324"/>
            <ac:picMk id="5" creationId="{674F3C0F-22E5-24F8-30EB-14C150C7AE54}"/>
          </ac:picMkLst>
        </pc:picChg>
        <pc:picChg chg="add mod">
          <ac:chgData name="Judith Bos" userId="b82cbfef57822a61" providerId="LiveId" clId="{05985510-10B9-4F49-8C9C-38B2BBB072FE}" dt="2023-07-06T15:11:55.288" v="1786" actId="14100"/>
          <ac:picMkLst>
            <pc:docMk/>
            <pc:sldMk cId="1435033237" sldId="324"/>
            <ac:picMk id="6" creationId="{E21E022A-55B6-7155-5A64-A895950B3E6D}"/>
          </ac:picMkLst>
        </pc:picChg>
      </pc:sldChg>
      <pc:sldChg chg="addSp delSp modSp new mod">
        <pc:chgData name="Judith Bos" userId="b82cbfef57822a61" providerId="LiveId" clId="{05985510-10B9-4F49-8C9C-38B2BBB072FE}" dt="2023-07-06T15:40:57.901" v="1817" actId="1076"/>
        <pc:sldMkLst>
          <pc:docMk/>
          <pc:sldMk cId="1486374042" sldId="325"/>
        </pc:sldMkLst>
        <pc:spChg chg="mod">
          <ac:chgData name="Judith Bos" userId="b82cbfef57822a61" providerId="LiveId" clId="{05985510-10B9-4F49-8C9C-38B2BBB072FE}" dt="2023-07-06T15:38:08.365" v="1804" actId="20577"/>
          <ac:spMkLst>
            <pc:docMk/>
            <pc:sldMk cId="1486374042" sldId="325"/>
            <ac:spMk id="2" creationId="{4F3C8D76-4E1E-3B58-B017-94487EC446DA}"/>
          </ac:spMkLst>
        </pc:spChg>
        <pc:spChg chg="del">
          <ac:chgData name="Judith Bos" userId="b82cbfef57822a61" providerId="LiveId" clId="{05985510-10B9-4F49-8C9C-38B2BBB072FE}" dt="2023-07-06T15:38:04.165" v="1788" actId="22"/>
          <ac:spMkLst>
            <pc:docMk/>
            <pc:sldMk cId="1486374042" sldId="325"/>
            <ac:spMk id="3" creationId="{D7BB522D-597A-BF82-7F72-D7C13ACAC6C5}"/>
          </ac:spMkLst>
        </pc:spChg>
        <pc:picChg chg="add mod ord">
          <ac:chgData name="Judith Bos" userId="b82cbfef57822a61" providerId="LiveId" clId="{05985510-10B9-4F49-8C9C-38B2BBB072FE}" dt="2023-07-06T15:38:22.612" v="1809" actId="1076"/>
          <ac:picMkLst>
            <pc:docMk/>
            <pc:sldMk cId="1486374042" sldId="325"/>
            <ac:picMk id="5" creationId="{03D0355F-F387-DC2F-9C44-C6A8ADC68D90}"/>
          </ac:picMkLst>
        </pc:picChg>
        <pc:picChg chg="add mod">
          <ac:chgData name="Judith Bos" userId="b82cbfef57822a61" providerId="LiveId" clId="{05985510-10B9-4F49-8C9C-38B2BBB072FE}" dt="2023-07-06T15:40:57.901" v="1817" actId="1076"/>
          <ac:picMkLst>
            <pc:docMk/>
            <pc:sldMk cId="1486374042" sldId="325"/>
            <ac:picMk id="6" creationId="{BC8B5558-658C-FF40-639F-9BF7F859FF64}"/>
          </ac:picMkLst>
        </pc:picChg>
      </pc:sldChg>
      <pc:sldChg chg="addSp delSp modSp new mod">
        <pc:chgData name="Judith Bos" userId="b82cbfef57822a61" providerId="LiveId" clId="{05985510-10B9-4F49-8C9C-38B2BBB072FE}" dt="2023-07-06T15:43:46.771" v="1846" actId="14100"/>
        <pc:sldMkLst>
          <pc:docMk/>
          <pc:sldMk cId="1237905390" sldId="326"/>
        </pc:sldMkLst>
        <pc:spChg chg="mod">
          <ac:chgData name="Judith Bos" userId="b82cbfef57822a61" providerId="LiveId" clId="{05985510-10B9-4F49-8C9C-38B2BBB072FE}" dt="2023-07-06T15:41:19.172" v="1835" actId="20577"/>
          <ac:spMkLst>
            <pc:docMk/>
            <pc:sldMk cId="1237905390" sldId="326"/>
            <ac:spMk id="2" creationId="{C4BDD792-FA43-2A4F-1DD4-86CBD044AD6C}"/>
          </ac:spMkLst>
        </pc:spChg>
        <pc:spChg chg="del">
          <ac:chgData name="Judith Bos" userId="b82cbfef57822a61" providerId="LiveId" clId="{05985510-10B9-4F49-8C9C-38B2BBB072FE}" dt="2023-07-06T15:42:23.573" v="1836" actId="22"/>
          <ac:spMkLst>
            <pc:docMk/>
            <pc:sldMk cId="1237905390" sldId="326"/>
            <ac:spMk id="3" creationId="{FACC0C2C-0346-14CF-0767-E4035D2E2A9D}"/>
          </ac:spMkLst>
        </pc:spChg>
        <pc:picChg chg="add mod ord">
          <ac:chgData name="Judith Bos" userId="b82cbfef57822a61" providerId="LiveId" clId="{05985510-10B9-4F49-8C9C-38B2BBB072FE}" dt="2023-07-06T15:42:40.898" v="1840" actId="14100"/>
          <ac:picMkLst>
            <pc:docMk/>
            <pc:sldMk cId="1237905390" sldId="326"/>
            <ac:picMk id="5" creationId="{EAE92AD5-77E3-5D83-D75D-CB087E0C80C7}"/>
          </ac:picMkLst>
        </pc:picChg>
        <pc:picChg chg="add mod">
          <ac:chgData name="Judith Bos" userId="b82cbfef57822a61" providerId="LiveId" clId="{05985510-10B9-4F49-8C9C-38B2BBB072FE}" dt="2023-07-06T15:43:46.771" v="1846" actId="14100"/>
          <ac:picMkLst>
            <pc:docMk/>
            <pc:sldMk cId="1237905390" sldId="326"/>
            <ac:picMk id="6" creationId="{ADD316F6-088B-322D-55F9-10E0DFEA948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>
              <a:latin typeface="Palatino Linotype" panose="02040502050505030304" pitchFamily="18" charset="0"/>
            </a:endParaRP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C2BC77-DC5F-437E-99C2-C33BEFDD0476}" type="datetime1">
              <a:rPr lang="nl-NL" smtClean="0">
                <a:latin typeface="Palatino Linotype" panose="02040502050505030304" pitchFamily="18" charset="0"/>
              </a:rPr>
              <a:t>5-7-2023</a:t>
            </a:fld>
            <a:endParaRPr lang="nl-NL">
              <a:latin typeface="Palatino Linotype" panose="02040502050505030304" pitchFamily="18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>
              <a:latin typeface="Palatino Linotype" panose="02040502050505030304" pitchFamily="18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nl-NL" smtClean="0">
                <a:latin typeface="Palatino Linotype" panose="02040502050505030304" pitchFamily="18" charset="0"/>
              </a:rPr>
              <a:t>‹nr.›</a:t>
            </a:fld>
            <a:endParaRPr lang="nl-NL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35EBE536-8B53-41A5-B6C2-A1FB03D3646E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3DF1C5CE-222C-4659-9A99-B99FC42AF6EC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091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4646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537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37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743E-E2F0-4D4C-B226-2C0BF7E99690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Een voettekst toevoegen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CB70F-B52D-496B-B7FD-4E4956AC2356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Een voettekst toevoegen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04632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47F5-B46B-4B6D-B5B8-D7700AC2DB8C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Een voettekst toevoegen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084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6521-CC20-4228-B12E-80B996CDA1F8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Een voettekst toevoegen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6409858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C98-1B22-4D60-9960-E45A98973BB2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Een voettekst toevoegen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01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6521-CC20-4228-B12E-80B996CDA1F8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Een voettekst toevoegen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8438824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6521-CC20-4228-B12E-80B996CDA1F8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Een voettekst toevoegen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100824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D854-CFEB-4D4B-BD03-0CFFF455EC11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Een voettekst toevoegen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863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5C3C-3E9C-448C-BCF6-DBFBF74D064C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l-NL" noProof="0"/>
              <a:t>Een voettekst toevoegen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6890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86E24E-8BFF-484E-A9E3-EF5071776391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noProof="0"/>
              <a:t>Een voettekst toevoegen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80686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343C-736A-4756-9374-209D65D5F8C7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Een voettekst toevoegen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075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0C06521-CC20-4228-B12E-80B996CDA1F8}" type="datetime1">
              <a:rPr lang="nl-NL" noProof="0" smtClean="0"/>
              <a:t>5-7-2023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nl-NL" noProof="0"/>
              <a:t>Een voettekst toevoegen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nl-NL" noProof="0" smtClean="0"/>
              <a:pPr/>
              <a:t>‹nr.›</a:t>
            </a:fld>
            <a:endParaRPr lang="nl-NL" noProof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694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7200" dirty="0">
                <a:latin typeface="Century Gothic" panose="020B0502020202020204" pitchFamily="34" charset="0"/>
              </a:rPr>
              <a:t>Intentieverklaring G7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samenwerking ter verwerving van essentiële jeugdhulpfuncties </a:t>
            </a:r>
          </a:p>
          <a:p>
            <a:pPr rtl="0"/>
            <a:r>
              <a:rPr lang="nl-N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Gelderland</a:t>
            </a:r>
            <a:endParaRPr lang="nl-NL" dirty="0">
              <a:latin typeface="Palatino Linotype" panose="02040502050505030304" pitchFamily="18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084C87-DF84-B341-E9CA-8806B1B09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ED9C5-8D6B-E459-E3BB-E8C22287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Zeewolde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48BF93E-D828-9AE9-42B8-DE8044C19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7809" y="1647713"/>
            <a:ext cx="4293944" cy="463654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CE89888-1902-5987-7196-29F0B7BA22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47" y="2933419"/>
            <a:ext cx="4988540" cy="231989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EC044B4-2828-19BC-41C7-10013B604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12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E2525-85A2-E921-BDC9-62F7FE11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Elburg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F42677D-17DC-5F57-5E9C-25887E1DC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7337" y="1594037"/>
            <a:ext cx="3997863" cy="464583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A26D46F-AF0E-BCD3-B2F1-7BE118975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362" y="2438400"/>
            <a:ext cx="3155832" cy="298524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136C56F-27CC-A873-AD64-7C02A0FF2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0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3D008-59EF-ADDD-206B-37AC3DF48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Ermelo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21381E4-1F1E-2777-3595-25C21F7E8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0753" y="2560783"/>
            <a:ext cx="6093339" cy="344557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6950584-25BF-6513-E508-8AE721FA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09" y="2967037"/>
            <a:ext cx="3626940" cy="119258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9BBF1E8-A316-0252-AA93-E4EC7B278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2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61DCD-B8AC-CA0E-0D47-50682802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Oldebroek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500B038-3639-AA1D-75B7-61E8774DC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1104" y="1737360"/>
            <a:ext cx="4271540" cy="457918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CEE7B8D-F75C-4606-BB65-D19B6C175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601" y="2711263"/>
            <a:ext cx="4021662" cy="227311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486F36F-1169-F72D-DF7A-EBC89D5C6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1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B45A0-9F19-A80D-705E-47C149C75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Harderwijk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0D00056-5411-CD45-0B91-F874584DA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149" y="1603553"/>
            <a:ext cx="4400557" cy="466438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CB8EBEB-8868-C700-0ABD-7EFAC7274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010" y="2592479"/>
            <a:ext cx="3515014" cy="284013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6F797D3-1A9B-78A3-D1F6-B8A2271C7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3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50075-1CE5-F45F-EB1A-1846AF31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Nunspeet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F3C2CC3-73D7-C8B0-FF80-FA7FDFBBB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4044" y="1737360"/>
            <a:ext cx="5312356" cy="4286922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DD6F9AD-57FC-6736-D7F9-CD3F5155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09" y="2766452"/>
            <a:ext cx="4105916" cy="145075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0DD4242-6678-C3E9-0961-B0526154F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59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8EBDF8-33B2-2B0C-6D61-F48DB422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Putten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1EE5E5D-CB99-5BCB-C8AE-4891F0716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3747" y="1649507"/>
            <a:ext cx="3994698" cy="4616822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67B2B8C-D4AE-0B41-208E-93922297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125" y="2057400"/>
            <a:ext cx="3626224" cy="362622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DA656F6-F7D8-01F3-57AF-DB4E604121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E48F1-7DA7-EE5F-16A2-5EE9DDC9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Beuningen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C353471-6254-58E9-6AAB-34A129482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7676" y="1737360"/>
            <a:ext cx="3708004" cy="4592481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135EDF4-48D2-AFFC-682C-B49FE37C2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48" y="2987530"/>
            <a:ext cx="4708380" cy="17368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C34F90B-6B5D-6949-9DCD-FBB9DAF76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8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EAA9A-8A4A-A5E1-32CB-3DF05037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Nijmegen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8CD245-DFEE-5E9E-AA3A-E7FCEA890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6589" y="1737359"/>
            <a:ext cx="3939092" cy="451608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9AD33E5-A229-E017-B29E-FB8BD91DB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397" y="2789648"/>
            <a:ext cx="5458908" cy="223955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D121CB0-6B76-4641-A061-E0511953D6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80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D619-64C6-5631-14D5-F4E252B67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Mook en Middelaar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2016425-4DEC-8BB9-A49B-CB5508A05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8166" y="1855694"/>
            <a:ext cx="4298728" cy="448152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94885B7-02F2-CE55-B92F-987DDBE69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812" y="2957512"/>
            <a:ext cx="5227731" cy="1022817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6CC36B4-C0FA-A61F-D43B-F50034CE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9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type="body" idx="4294967295"/>
          </p:nvPr>
        </p:nvSpPr>
        <p:spPr>
          <a:xfrm>
            <a:off x="2133600" y="4452938"/>
            <a:ext cx="10058400" cy="11430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49F6D6A-B7C8-DB57-A327-DB871DAA1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C8811530-DB47-DD22-B6CD-A3029AD0A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Apeldoorn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E883CE4-F0D3-57BC-E670-B2CB565F5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800" y="1737360"/>
            <a:ext cx="4381880" cy="45571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9654E18-4FBC-D725-DF6B-CEDFE1C9BD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050" y="2652713"/>
            <a:ext cx="3691890" cy="262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9A603-33B2-CDA2-2308-4CE08453F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Heumen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99D37F7-3D02-83A0-FC36-E59AE1574E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0602" y="1645413"/>
            <a:ext cx="4125078" cy="464758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9B57AD-A9AF-E68B-314A-D67A8F5D0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469" y="2832847"/>
            <a:ext cx="3580221" cy="242943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EF4C0A6-8BFC-CC82-196A-61A5687D6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37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BFA7F-0E7D-69B8-62A2-4CF835650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Gemeente Berg en Dal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9511E30-66ED-311D-0495-75876C55F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2998" y="1737360"/>
            <a:ext cx="5029200" cy="438521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624AF39-0F8C-F07B-0743-882A25D63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58" y="2916890"/>
            <a:ext cx="5036427" cy="173579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327E5B2-BF9C-48AE-9734-38267F7F4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7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C8D76-4E1E-3B58-B017-94487EC44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Druten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3D0355F-F387-DC2F-9C44-C6A8ADC68D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1511" y="1644733"/>
            <a:ext cx="3921521" cy="4663642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C8B5558-658C-FF40-639F-9BF7F859F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565" y="2648198"/>
            <a:ext cx="4723933" cy="214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74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DD792-FA43-2A4F-1DD4-86CBD044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Wijchen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AE92AD5-77E3-5D83-D75D-CB087E0C8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0730" y="1693690"/>
            <a:ext cx="3920834" cy="4531773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DD316F6-088B-322D-55F9-10E0DFEA9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395" y="2613313"/>
            <a:ext cx="4253474" cy="272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05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DA438-C187-6203-638D-DDDAD1E0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Ede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F64EB0B-80A8-8F3C-8206-B40412FD7E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2928" y="1737360"/>
            <a:ext cx="4380531" cy="453668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301B072-26AF-CC83-3802-8CA8FBAA0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776" y="2389796"/>
            <a:ext cx="3026181" cy="288145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36DB2BE-883E-800F-57A2-E24321C9F3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97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FD34A-A2E4-EC9C-AFF8-7C604DF6E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Nijkerk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824E6F-5750-9209-2151-469E75E238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1115" y="1667436"/>
            <a:ext cx="3864215" cy="458096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3A63C07-6C0D-23A9-A2C7-17FE8A8DD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812" y="2772896"/>
            <a:ext cx="4299484" cy="23477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8D3E2AB-EF5C-E7D1-F2AC-C70102BE4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1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40899-D4CC-23D1-F87D-2FAC534E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Renswoude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488D263-D25A-C07B-EFD4-0A93E3610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136" y="1737360"/>
            <a:ext cx="4437089" cy="446621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6A87D6B-175E-4DFE-EAD8-4B16864FA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276" y="2738437"/>
            <a:ext cx="4909724" cy="17797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4507638-97D9-EB8A-E443-24886118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39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12AA2-8342-2CB3-404C-2670B6C00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Rhenen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4474D5-79C8-7166-E2AF-771779B626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8848" y="1598022"/>
            <a:ext cx="4406658" cy="4665413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335E9DB-68FF-D8DD-14CA-C288735D8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026" y="1862644"/>
            <a:ext cx="4258739" cy="425873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37C3A77-2E50-0FEE-FA61-7C6EBD910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09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55B751-49EC-B1F3-D79B-FC010FEA9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Scherpenzeel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EB54F57-9414-465F-400F-62C6689BF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7632" y="1737360"/>
            <a:ext cx="3927568" cy="457819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7DF0D25-90ED-EB72-2ACB-F53FCA4C0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589118"/>
            <a:ext cx="5144490" cy="229664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87E4B65-7147-216B-DBF4-A3A3528D8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0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80F91-1486-6932-35AE-2D8BD16F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Veenendaal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08F585F-A754-55FF-4351-4259B361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9097" y="1541929"/>
            <a:ext cx="4335397" cy="477090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182A44C-F875-1532-2185-5C3D6C34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10" y="2890977"/>
            <a:ext cx="5735209" cy="10760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2BA973F-41BB-D859-0A99-2438859D7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93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825219-1F58-387E-899F-62700A75E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0C2F8AAC-ED2D-66CB-DB65-A1CD23219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Brummen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9635C0D-CCFB-BE74-3B2E-5F501F2FF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4317" y="1674607"/>
            <a:ext cx="4191363" cy="4473328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C1CB60-376A-60C0-5BE0-EA99CFFC6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3940" y="2752163"/>
            <a:ext cx="3621902" cy="22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13CDD-0B55-2954-70AF-7FA2BAA8C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Barneveld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69BC977-CC91-3E61-9603-07EF56D09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8329" y="1628216"/>
            <a:ext cx="4127351" cy="4697202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590DBF5-FF66-4D14-23E0-5A7AA21AB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515" y="2729567"/>
            <a:ext cx="4216213" cy="239107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A7529F4-3CDA-DC14-B3F1-5E25FE500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9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391822-84E7-5880-7C65-2946B52B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Arnhem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5E584A6-57A2-58FD-419F-23D57F4AD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819" y="1503987"/>
            <a:ext cx="4200861" cy="4759449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5F57259-3681-94A2-604B-26CA0E069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968842"/>
            <a:ext cx="5342773" cy="13811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470065E-0709-7987-BEF6-B01EFF413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76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333406-07BF-1A5B-154F-D78EB6AF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Doesburg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ABB7130-B285-7A48-1B31-AB4C4E541D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0071" y="1625905"/>
            <a:ext cx="4315609" cy="459270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329C47D-1AD7-4873-31D4-B972578DD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865" y="3033072"/>
            <a:ext cx="4269904" cy="177201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1A1FDA-B056-B203-8651-36C3E8642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768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4B093C-F346-A670-7F74-086A6B573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Lingewaard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D24DB0-3223-A238-AE9D-D8719E0BF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05536" y="1604683"/>
            <a:ext cx="3950144" cy="464023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EFB3D99-E60B-977C-F143-A847EF2BC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148" y="2679326"/>
            <a:ext cx="4882528" cy="313876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027EEA5-48CC-9AB8-E2CD-AFFD5B55A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577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A6E154-B62B-3C77-C32A-5CE29C42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Overbetuwe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8B708D9-CF7C-D635-2D1A-86B33689D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3081" y="1737360"/>
            <a:ext cx="4874825" cy="4429899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CD05523-065D-CF28-6B55-A800723C2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192" y="2474259"/>
            <a:ext cx="4125029" cy="277009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3425CCA-9BAA-4C54-DB2B-233088B347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45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CC88A9-0A8D-F6CB-6020-F82073811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Renkum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EAE0F48-E16E-65F9-41EF-7DA70E6EB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8900" y="1553513"/>
            <a:ext cx="4438699" cy="4799569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25B904C-9D8F-F15E-3C09-2002B890F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887" y="2640515"/>
            <a:ext cx="4216214" cy="24801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FA74CF8-618E-783F-8364-3AE3B2E57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89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73601-CEBC-7E21-23E7-789121C98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Rheden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8C468FC-1C05-4DC8-16AE-5C92D27B0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9358" y="1620818"/>
            <a:ext cx="4659584" cy="453793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9BF8049-AF81-20DF-4606-CD350A893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094" y="2328876"/>
            <a:ext cx="3534041" cy="353404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7DB2935-049E-7741-EF8C-2ED218FE6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1001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6621B-2293-113C-127E-DCE0BDD42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Rozendaal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9EECCD1-C09E-2B62-04BC-404D84B47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0576" y="1647713"/>
            <a:ext cx="4045104" cy="4640209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40C4FF7-8D64-2DA7-CDF8-8059EE3C2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3006912"/>
            <a:ext cx="5525492" cy="14507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D04B947-C970-5A88-F736-690482AFE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63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94F81-A6E0-6ADA-E589-D432C233F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Wageningen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60C7BD7-1AB8-ADBD-E776-6D1A7CB1B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095" y="1616470"/>
            <a:ext cx="3908612" cy="4677650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441F42A-4229-426A-35D7-B7329B7BE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949389"/>
            <a:ext cx="5648325" cy="88442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3A73E2-C686-060F-E6B8-CABE75325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02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BF0A70-6B6B-1EB9-2EFE-284D4393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Zevenaar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3427743-0309-0514-ED1C-A0A2F936E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4541" y="1548462"/>
            <a:ext cx="4294094" cy="4544643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197F8AD-F313-A2F9-4B03-322077D52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699" y="2619474"/>
            <a:ext cx="3482271" cy="27145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EFB4EFE-DD41-36FD-86FE-66E94F7A9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F222EA26-7C2A-BEAE-32DC-EF4EB0D60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B41162C7-AEE1-E808-FE07-C128E344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Epe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367B513-15F6-E599-DFA3-7346E42309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323" y="1737360"/>
            <a:ext cx="4214225" cy="4351397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910D359-D364-5D31-06ED-57ECCE2B76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8068" y="2624137"/>
            <a:ext cx="4402119" cy="249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B1FEB-70D8-7891-734E-DD84C46B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Duiven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AC49C0D-75E0-3F05-CB51-CF94A1E81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027" y="2142721"/>
            <a:ext cx="4202889" cy="279683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AF5FD73-138B-4612-92FC-18034561F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9E0C537-8D60-FF1F-F207-47F39D282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514" y="4034397"/>
            <a:ext cx="3416410" cy="217248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02F0F64-A636-DD19-5175-8B63E3CEC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514" y="1605718"/>
            <a:ext cx="3631166" cy="26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675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B7628-A579-0638-9AB3-30DCBFD5C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Westervoort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CA58319-83B6-F668-E483-40394C355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108" y="2429436"/>
            <a:ext cx="4189654" cy="27880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CE767139-D71E-8C00-EAB9-85C9C2C5B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CA391E-7BBE-F71A-6032-5CFD58431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743" y="1572275"/>
            <a:ext cx="3467937" cy="261948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24C3911-BA6B-8634-4D87-6D9B69D7FD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067" y="3902203"/>
            <a:ext cx="1930499" cy="229881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FC49B23-01A0-B1CE-038B-DF0953855884}"/>
              </a:ext>
            </a:extLst>
          </p:cNvPr>
          <p:cNvSpPr/>
          <p:nvPr/>
        </p:nvSpPr>
        <p:spPr>
          <a:xfrm>
            <a:off x="8342166" y="4258235"/>
            <a:ext cx="914400" cy="268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07116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7CA49-9FF1-DB7E-6C32-D18146D0A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Berkelland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B08B1644-4A91-8876-A63F-144EDCC21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4635" y="1540757"/>
            <a:ext cx="3881045" cy="4743501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63EC561-7FF9-426A-31C1-FA0DF81F8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5AF9371-243D-03CF-8F0C-6CDBF3177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859" y="1813546"/>
            <a:ext cx="4374776" cy="43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993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84D9A-0415-AA19-E085-B804CA026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Aalten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57EF8C2-9E44-01A9-3C96-76E65902D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5224" y="1542363"/>
            <a:ext cx="4100456" cy="4760489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D902043-4141-1793-D2E5-1B6C4D20B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535" y="2588951"/>
            <a:ext cx="4258507" cy="253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07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A14980-FC01-611B-98D4-5D76BE4E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Oost Gelre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AD3CDF5-1196-EC18-7EFE-BEBC2A589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6621" y="1585631"/>
            <a:ext cx="3839059" cy="471655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DBC1B8B-7E73-C70A-FABB-2E7C6CDF7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00" y="2673723"/>
            <a:ext cx="4783000" cy="196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233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B2F0F-FD58-6380-2DD0-6017E7ED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Oude IJsselstreek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A8BB229-1A66-58EA-019E-A2C2E6010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432" y="1532965"/>
            <a:ext cx="3843290" cy="4751293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54AE5E-2337-7530-EEAA-99F0D09D9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819835"/>
            <a:ext cx="5778849" cy="439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693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F2FD20-614C-598F-C965-2B0A6A84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Winterswijk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9F67EF8-9425-B190-1E90-3B0360C50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1916" y="1500770"/>
            <a:ext cx="4062804" cy="4798524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50BCE78-6405-09F1-5564-24A7CA755C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742" y="2599765"/>
            <a:ext cx="4850546" cy="271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601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E308C7-6A19-D9F3-7FDE-10D888CE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Bronckhorst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9B1418C-0E21-3396-9EFF-62598F1FD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051" y="1452282"/>
            <a:ext cx="3959967" cy="483804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6472644-4EB6-4B62-BBD9-4F64AECE2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082" y="2428609"/>
            <a:ext cx="3999668" cy="32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5896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542240-198E-D840-676D-37A62D139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Doetinchem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0AACC0E-F2C6-6BB4-DF30-22C0DB0B8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6813" y="1465811"/>
            <a:ext cx="4158867" cy="482771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2320277-58D2-129E-E8C9-B188CDE76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77" y="3009715"/>
            <a:ext cx="6256206" cy="122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816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78434B-70C5-43F0-5C4B-977AFFBF9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Montferland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5E1F9A9-ECA6-9790-4E84-D8F5C143E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1895" y="1520892"/>
            <a:ext cx="4010881" cy="481815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C58A3F0-4B66-60E0-CDD7-87D4B1736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35" y="2128037"/>
            <a:ext cx="4783877" cy="324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716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5A960-1FFB-A79A-63BE-D5D109C5A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Heerde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B311EA1-2CCB-35EE-AB08-1FE503B4F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9351" y="1737360"/>
            <a:ext cx="3597896" cy="454259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1ED3174-EB0D-1AE7-4CF7-E9AF9EAAA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978" y="2357437"/>
            <a:ext cx="3227575" cy="322757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9E1F904-66B4-5086-C247-295714850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168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F899BD-8AD6-9086-E9C2-599D91EF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Zaltbommel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03B4B0A-EB32-0A29-BF4D-5AD1DFBE38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6834" y="1737360"/>
            <a:ext cx="4679051" cy="4402183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73D634B-B82B-F2A2-8504-9AD4A2F51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81" y="2875066"/>
            <a:ext cx="5020082" cy="19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691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DCCB9-927D-8B7D-391F-86C33954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Culemborg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502CF43-B9EC-01F3-2DF5-2B8546D8A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0033" y="1677984"/>
            <a:ext cx="3975647" cy="4623022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545823B-AE4A-4AF0-6DD5-4439DF115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736" y="2647578"/>
            <a:ext cx="3008837" cy="22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39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26781-AFB6-ED30-DECE-EEEEC480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Maasdriel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7986A09-BEE4-5A1F-7BE6-C82C63B1D5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3312" y="1660170"/>
            <a:ext cx="5647326" cy="4431871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B857ED2B-691B-ADDD-A8FD-DEB41A3AA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759528"/>
            <a:ext cx="3855507" cy="215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5210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A4A874-0974-1F59-BC62-CB5F86E9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Tiel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D23DE00-FB18-3585-CF7D-FB87CE82F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7807" y="1640185"/>
            <a:ext cx="4507873" cy="4507873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BF410F0-0EF9-CD48-1326-A6264FFBE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04" y="2422566"/>
            <a:ext cx="3277590" cy="327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586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EAF00-AA8A-69A0-F65D-C31323C9E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West Betuwe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4233D05-59C3-E684-160D-6401D653E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8240" y="1692135"/>
            <a:ext cx="3856762" cy="4628116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46DA398-AB70-8110-BA2B-C08A8A8AF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752" y="2477824"/>
            <a:ext cx="4183106" cy="29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7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86393-DEF8-8816-B87D-19E3213E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West Maas en Waal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09B2636-ADFA-A06F-A381-0AD06E669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271" y="1799111"/>
            <a:ext cx="4786686" cy="4399807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F3B2ADE-3183-6C3A-D444-C851A43E7D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60" y="2617891"/>
            <a:ext cx="3354201" cy="25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983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337988-ED9A-82A1-D5D8-5423DDC5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Neder-Betuwe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6B81ADF-B588-F748-FE70-617679F04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73574" y="1738936"/>
            <a:ext cx="4102987" cy="4530861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482F5C9-A135-34F8-2BA3-5A4BFEB0D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412" y="2933946"/>
            <a:ext cx="4725266" cy="1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39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9A8C6-7D2A-F4D4-A6DD-20D60055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Buren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74F3C0F-22E5-24F8-30EB-14C150C7A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0554" y="1737360"/>
            <a:ext cx="4273450" cy="4455622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21E022A-55B6-7155-5A64-A895950B3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718" y="2611767"/>
            <a:ext cx="3259994" cy="28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33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AF03D-423A-6545-8D37-A486CD62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Hattem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979E1CF-4D54-A559-6E76-D1E4C5F03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6259" y="1622612"/>
            <a:ext cx="4341488" cy="467402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8116A1C-58DB-44D5-CEE1-7CD1996BA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43" y="2671482"/>
            <a:ext cx="5151256" cy="2232211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D6F8914-24B3-CC71-0537-0DADB6034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36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3C8933-26BB-1DDB-A563-AA431934D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Lochem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9722D59-E21E-300F-9C73-B347DA7815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1210" y="1737360"/>
            <a:ext cx="3901458" cy="4592061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63E5CA2-136D-462E-9EE2-277BAA0B7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58" y="2755359"/>
            <a:ext cx="4519035" cy="236528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594CB7B-58D8-8223-DEC1-9282D8995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705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140815-C593-6FED-F6D4-646C17920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Voorst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4FC7CC1-B96B-58C7-A9FA-64CAACFDE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737360"/>
            <a:ext cx="5716815" cy="4599735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9ABFA1-AF96-9E49-D20D-252D39A07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837076"/>
            <a:ext cx="4168412" cy="228356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35DA108C-0C80-BE4E-0C85-F8852C3E9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58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05846-99D6-A651-A09A-3ABDD294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Gemeente Zutphen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87CDCCF-BE78-7F2A-EF6D-C4F423A081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3467" y="1525526"/>
            <a:ext cx="4455252" cy="4767698"/>
          </a:xfr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AD0DC30-CD6D-89F5-DB13-137C9DFB2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311" y="2728352"/>
            <a:ext cx="3108715" cy="2793908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2E464B7-C27B-3C01-7DB2-A7504FA66D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0306" y="44547"/>
            <a:ext cx="2089017" cy="86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352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Aangepast 1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D565D2"/>
      </a:accent1>
      <a:accent2>
        <a:srgbClr val="463F90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137</Words>
  <Application>Microsoft Office PowerPoint</Application>
  <PresentationFormat>Breedbeeld</PresentationFormat>
  <Paragraphs>64</Paragraphs>
  <Slides>57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2" baseType="lpstr">
      <vt:lpstr>Calibri</vt:lpstr>
      <vt:lpstr>Calibri Light</vt:lpstr>
      <vt:lpstr>Century Gothic</vt:lpstr>
      <vt:lpstr>Palatino Linotype</vt:lpstr>
      <vt:lpstr>Terugblik</vt:lpstr>
      <vt:lpstr>Intentieverklaring G7</vt:lpstr>
      <vt:lpstr>Gemeente Apeldoorn</vt:lpstr>
      <vt:lpstr>Gemeente Brummen</vt:lpstr>
      <vt:lpstr>Gemeente Epe</vt:lpstr>
      <vt:lpstr>Gemeente Heerde</vt:lpstr>
      <vt:lpstr>Gemeente Hattem</vt:lpstr>
      <vt:lpstr>Gemeente Lochem</vt:lpstr>
      <vt:lpstr>Gemeente Voorst</vt:lpstr>
      <vt:lpstr>Gemeente Zutphen</vt:lpstr>
      <vt:lpstr>Gemeente Zeewolde</vt:lpstr>
      <vt:lpstr>Gemeente Elburg</vt:lpstr>
      <vt:lpstr>Gemeente Ermelo</vt:lpstr>
      <vt:lpstr>Gemeente Oldebroek</vt:lpstr>
      <vt:lpstr>Gemeente Harderwijk</vt:lpstr>
      <vt:lpstr>Gemeente Nunspeet</vt:lpstr>
      <vt:lpstr>Gemeente Putten</vt:lpstr>
      <vt:lpstr>Gemeente Beuningen</vt:lpstr>
      <vt:lpstr>Gemeente Nijmegen</vt:lpstr>
      <vt:lpstr>Gemeente Mook en Middelaar</vt:lpstr>
      <vt:lpstr>Gemeente Heumen</vt:lpstr>
      <vt:lpstr>Gemeente Berg en Dal</vt:lpstr>
      <vt:lpstr>Gemeente Druten</vt:lpstr>
      <vt:lpstr>Gemeente Wijchen</vt:lpstr>
      <vt:lpstr>Gemeente Ede</vt:lpstr>
      <vt:lpstr>Gemeente Nijkerk</vt:lpstr>
      <vt:lpstr>Gemeente Renswoude</vt:lpstr>
      <vt:lpstr>Gemeente Rhenen</vt:lpstr>
      <vt:lpstr>Gemeente Scherpenzeel</vt:lpstr>
      <vt:lpstr>Gemeente Veenendaal</vt:lpstr>
      <vt:lpstr>Gemeente Barneveld</vt:lpstr>
      <vt:lpstr>Gemeente Arnhem</vt:lpstr>
      <vt:lpstr>Gemeente Doesburg</vt:lpstr>
      <vt:lpstr>Gemeente Lingewaard</vt:lpstr>
      <vt:lpstr>Gemeente Overbetuwe</vt:lpstr>
      <vt:lpstr>Gemeente Renkum</vt:lpstr>
      <vt:lpstr>Gemeente Rheden</vt:lpstr>
      <vt:lpstr>Gemeente Rozendaal</vt:lpstr>
      <vt:lpstr>Gemeente Wageningen</vt:lpstr>
      <vt:lpstr>Gemeente Zevenaar</vt:lpstr>
      <vt:lpstr>Gemeente Duiven</vt:lpstr>
      <vt:lpstr>Gemeente Westervoort</vt:lpstr>
      <vt:lpstr>Gemeente Berkelland</vt:lpstr>
      <vt:lpstr>Gemeente Aalten</vt:lpstr>
      <vt:lpstr>Gemeente Oost Gelre</vt:lpstr>
      <vt:lpstr>Gemeente Oude IJsselstreek</vt:lpstr>
      <vt:lpstr>Gemeente Winterswijk</vt:lpstr>
      <vt:lpstr>Gemeente Bronckhorst</vt:lpstr>
      <vt:lpstr>Gemeente Doetinchem</vt:lpstr>
      <vt:lpstr>Gemeente Montferland</vt:lpstr>
      <vt:lpstr>Gemeente Zaltbommel</vt:lpstr>
      <vt:lpstr>Gemeente Culemborg</vt:lpstr>
      <vt:lpstr>Gemeente Maasdriel</vt:lpstr>
      <vt:lpstr>Gemeente Tiel</vt:lpstr>
      <vt:lpstr>Gemeente West Betuwe</vt:lpstr>
      <vt:lpstr>Gemeente West Maas en Waal</vt:lpstr>
      <vt:lpstr>Gemeente Neder-Betuwe</vt:lpstr>
      <vt:lpstr>Gemeente Buren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Judith Bos</dc:creator>
  <cp:lastModifiedBy>Judith Bos</cp:lastModifiedBy>
  <cp:revision>2</cp:revision>
  <dcterms:created xsi:type="dcterms:W3CDTF">2023-03-13T15:00:51Z</dcterms:created>
  <dcterms:modified xsi:type="dcterms:W3CDTF">2023-07-06T15:43:50Z</dcterms:modified>
</cp:coreProperties>
</file>